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61" r:id="rId5"/>
    <p:sldId id="268" r:id="rId6"/>
    <p:sldId id="259" r:id="rId7"/>
    <p:sldId id="273" r:id="rId8"/>
    <p:sldId id="274" r:id="rId9"/>
    <p:sldId id="265"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70"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7D58"/>
    <a:srgbClr val="041F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238.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任意多边形 11"/>
          <p:cNvSpPr/>
          <p:nvPr userDrawn="1">
            <p:custDataLst>
              <p:tags r:id="rId2"/>
            </p:custDataLst>
          </p:nvPr>
        </p:nvSpPr>
        <p:spPr>
          <a:xfrm rot="7440000" flipH="1">
            <a:off x="8440420" y="-2009775"/>
            <a:ext cx="3221990" cy="4744085"/>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231" h="6230">
                <a:moveTo>
                  <a:pt x="2694" y="0"/>
                </a:moveTo>
                <a:lnTo>
                  <a:pt x="4231" y="1036"/>
                </a:lnTo>
                <a:lnTo>
                  <a:pt x="4131" y="1185"/>
                </a:lnTo>
                <a:lnTo>
                  <a:pt x="4111" y="1185"/>
                </a:lnTo>
                <a:cubicBezTo>
                  <a:pt x="2636" y="1203"/>
                  <a:pt x="1446" y="2405"/>
                  <a:pt x="1446" y="3884"/>
                </a:cubicBezTo>
                <a:cubicBezTo>
                  <a:pt x="1446" y="4234"/>
                  <a:pt x="1512" y="4568"/>
                  <a:pt x="1633" y="4874"/>
                </a:cubicBezTo>
                <a:lnTo>
                  <a:pt x="1636" y="4882"/>
                </a:lnTo>
                <a:lnTo>
                  <a:pt x="727" y="6230"/>
                </a:lnTo>
                <a:lnTo>
                  <a:pt x="708" y="6202"/>
                </a:lnTo>
                <a:cubicBezTo>
                  <a:pt x="261" y="5540"/>
                  <a:pt x="0" y="4743"/>
                  <a:pt x="0" y="3884"/>
                </a:cubicBezTo>
                <a:cubicBezTo>
                  <a:pt x="0" y="2113"/>
                  <a:pt x="1110" y="602"/>
                  <a:pt x="2673" y="8"/>
                </a:cubicBezTo>
                <a:lnTo>
                  <a:pt x="2694" y="0"/>
                </a:lnTo>
                <a:close/>
              </a:path>
            </a:pathLst>
          </a:custGeom>
          <a:pattFill prst="wdDnDiag">
            <a:fgClr>
              <a:schemeClr val="accent1"/>
            </a:fgClr>
            <a:bgClr>
              <a:schemeClr val="bg1"/>
            </a:bgClr>
          </a:pattFill>
          <a:ln w="15875" cap="rnd" cmpd="sng">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9" name="任意多边形 21"/>
          <p:cNvSpPr/>
          <p:nvPr userDrawn="1">
            <p:custDataLst>
              <p:tags r:id="rId3"/>
            </p:custDataLst>
          </p:nvPr>
        </p:nvSpPr>
        <p:spPr>
          <a:xfrm rot="7440000" flipH="1">
            <a:off x="10419715" y="-662305"/>
            <a:ext cx="1408430" cy="3221990"/>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914" h="4379">
                <a:moveTo>
                  <a:pt x="321" y="0"/>
                </a:moveTo>
                <a:lnTo>
                  <a:pt x="1557" y="833"/>
                </a:lnTo>
                <a:lnTo>
                  <a:pt x="1548" y="864"/>
                </a:lnTo>
                <a:cubicBezTo>
                  <a:pt x="1481" y="1099"/>
                  <a:pt x="1446" y="1347"/>
                  <a:pt x="1446" y="1603"/>
                </a:cubicBezTo>
                <a:cubicBezTo>
                  <a:pt x="1446" y="2162"/>
                  <a:pt x="1616" y="2682"/>
                  <a:pt x="1907" y="3112"/>
                </a:cubicBezTo>
                <a:lnTo>
                  <a:pt x="1914" y="3122"/>
                </a:lnTo>
                <a:lnTo>
                  <a:pt x="1066" y="4379"/>
                </a:lnTo>
                <a:lnTo>
                  <a:pt x="1044" y="4353"/>
                </a:lnTo>
                <a:cubicBezTo>
                  <a:pt x="394" y="3622"/>
                  <a:pt x="0" y="2658"/>
                  <a:pt x="0" y="1603"/>
                </a:cubicBezTo>
                <a:cubicBezTo>
                  <a:pt x="0" y="1048"/>
                  <a:pt x="109" y="519"/>
                  <a:pt x="306" y="36"/>
                </a:cubicBezTo>
                <a:lnTo>
                  <a:pt x="321" y="0"/>
                </a:lnTo>
                <a:close/>
              </a:path>
            </a:pathLst>
          </a:custGeom>
          <a:pattFill prst="solidDmnd">
            <a:fgClr>
              <a:schemeClr val="accent1">
                <a:lumMod val="75000"/>
              </a:schemeClr>
            </a:fgClr>
            <a:bgClr>
              <a:schemeClr val="accent1"/>
            </a:bgClr>
          </a:pattFill>
          <a:ln>
            <a:noFill/>
          </a:ln>
          <a:effectLst>
            <a:outerShdw blurRad="330200" dir="16980000" algn="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13" name="任意多边形 9"/>
          <p:cNvSpPr/>
          <p:nvPr userDrawn="1">
            <p:custDataLst>
              <p:tags r:id="rId4"/>
            </p:custDataLst>
          </p:nvPr>
        </p:nvSpPr>
        <p:spPr>
          <a:xfrm rot="14160000">
            <a:off x="6916420" y="4490720"/>
            <a:ext cx="3405505" cy="4325620"/>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45" h="6662">
                <a:moveTo>
                  <a:pt x="4394" y="0"/>
                </a:moveTo>
                <a:lnTo>
                  <a:pt x="4422" y="36"/>
                </a:lnTo>
                <a:cubicBezTo>
                  <a:pt x="4939" y="728"/>
                  <a:pt x="5245" y="1586"/>
                  <a:pt x="5245" y="2517"/>
                </a:cubicBezTo>
                <a:cubicBezTo>
                  <a:pt x="5245" y="4806"/>
                  <a:pt x="3389" y="6662"/>
                  <a:pt x="1100" y="6662"/>
                </a:cubicBezTo>
                <a:cubicBezTo>
                  <a:pt x="724" y="6662"/>
                  <a:pt x="360" y="6612"/>
                  <a:pt x="14" y="6518"/>
                </a:cubicBezTo>
                <a:lnTo>
                  <a:pt x="0" y="6515"/>
                </a:lnTo>
                <a:lnTo>
                  <a:pt x="882" y="5208"/>
                </a:lnTo>
                <a:lnTo>
                  <a:pt x="892" y="5208"/>
                </a:lnTo>
                <a:cubicBezTo>
                  <a:pt x="960" y="5214"/>
                  <a:pt x="1030" y="5216"/>
                  <a:pt x="1100" y="5216"/>
                </a:cubicBezTo>
                <a:cubicBezTo>
                  <a:pt x="2591" y="5216"/>
                  <a:pt x="3799" y="4008"/>
                  <a:pt x="3799" y="2517"/>
                </a:cubicBezTo>
                <a:cubicBezTo>
                  <a:pt x="3799" y="2097"/>
                  <a:pt x="3704" y="1700"/>
                  <a:pt x="3533" y="1346"/>
                </a:cubicBezTo>
                <a:lnTo>
                  <a:pt x="3513" y="1306"/>
                </a:lnTo>
                <a:lnTo>
                  <a:pt x="4394" y="0"/>
                </a:lnTo>
                <a:close/>
              </a:path>
            </a:pathLst>
          </a:custGeom>
          <a:pattFill prst="zigZag">
            <a:fgClr>
              <a:schemeClr val="accent1"/>
            </a:fgClr>
            <a:bgClr>
              <a:schemeClr val="bg1"/>
            </a:bgClr>
          </a:pattFill>
          <a:ln w="15875" cap="rnd" cmpd="sng">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14" name="任意多边形 3"/>
          <p:cNvSpPr/>
          <p:nvPr userDrawn="1">
            <p:custDataLst>
              <p:tags r:id="rId5"/>
            </p:custDataLst>
          </p:nvPr>
        </p:nvSpPr>
        <p:spPr>
          <a:xfrm rot="19440000">
            <a:off x="7723505" y="3901440"/>
            <a:ext cx="4767580" cy="2347595"/>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7574" h="3730">
                <a:moveTo>
                  <a:pt x="3863" y="0"/>
                </a:moveTo>
                <a:cubicBezTo>
                  <a:pt x="5473" y="0"/>
                  <a:pt x="6868" y="918"/>
                  <a:pt x="7555" y="2258"/>
                </a:cubicBezTo>
                <a:lnTo>
                  <a:pt x="7574" y="2295"/>
                </a:lnTo>
                <a:lnTo>
                  <a:pt x="6531" y="3730"/>
                </a:lnTo>
                <a:lnTo>
                  <a:pt x="6526" y="3701"/>
                </a:lnTo>
                <a:cubicBezTo>
                  <a:pt x="6314" y="2421"/>
                  <a:pt x="5203" y="1446"/>
                  <a:pt x="3863" y="1446"/>
                </a:cubicBezTo>
                <a:cubicBezTo>
                  <a:pt x="2593" y="1446"/>
                  <a:pt x="1528" y="2322"/>
                  <a:pt x="1240" y="3503"/>
                </a:cubicBezTo>
                <a:lnTo>
                  <a:pt x="1233" y="3534"/>
                </a:lnTo>
                <a:lnTo>
                  <a:pt x="0" y="2639"/>
                </a:lnTo>
                <a:lnTo>
                  <a:pt x="5" y="2625"/>
                </a:lnTo>
                <a:cubicBezTo>
                  <a:pt x="611" y="1088"/>
                  <a:pt x="2110" y="0"/>
                  <a:pt x="3863" y="0"/>
                </a:cubicBezTo>
                <a:close/>
              </a:path>
            </a:pathLst>
          </a:custGeom>
          <a:pattFill prst="wdDnDiag">
            <a:fgClr>
              <a:schemeClr val="accent1">
                <a:lumMod val="75000"/>
              </a:schemeClr>
            </a:fgClr>
            <a:bgClr>
              <a:schemeClr val="accent1"/>
            </a:bgClr>
          </a:pattFill>
          <a:ln>
            <a:noFill/>
          </a:ln>
          <a:effectLst>
            <a:outerShdw blurRad="330200" dir="16980000" algn="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15" name="矩形 14"/>
          <p:cNvSpPr/>
          <p:nvPr userDrawn="1">
            <p:custDataLst>
              <p:tags r:id="rId6"/>
            </p:custDataLst>
          </p:nvPr>
        </p:nvSpPr>
        <p:spPr>
          <a:xfrm>
            <a:off x="-14287" y="1270"/>
            <a:ext cx="735965" cy="6871970"/>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或者 15"/>
          <p:cNvSpPr/>
          <p:nvPr userDrawn="1">
            <p:custDataLst>
              <p:tags r:id="rId7"/>
            </p:custDataLst>
          </p:nvPr>
        </p:nvSpPr>
        <p:spPr>
          <a:xfrm>
            <a:off x="220980" y="311150"/>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或者 16"/>
          <p:cNvSpPr/>
          <p:nvPr userDrawn="1">
            <p:custDataLst>
              <p:tags r:id="rId8"/>
            </p:custDataLst>
          </p:nvPr>
        </p:nvSpPr>
        <p:spPr>
          <a:xfrm>
            <a:off x="213360" y="6257290"/>
            <a:ext cx="281940" cy="28194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9"/>
            </p:custDataLst>
          </p:nvPr>
        </p:nvSpPr>
        <p:spPr>
          <a:xfrm>
            <a:off x="1328420" y="814705"/>
            <a:ext cx="6363335" cy="2673985"/>
          </a:xfrm>
        </p:spPr>
        <p:txBody>
          <a:bodyPr lIns="101600" tIns="38100" rIns="25400" bIns="38100" anchor="b" anchorCtr="0">
            <a:normAutofit/>
          </a:bodyPr>
          <a:lstStyle>
            <a:lvl1pPr algn="l">
              <a:defRPr sz="8000" spc="600">
                <a:gradFill flip="none" rotWithShape="1">
                  <a:gsLst>
                    <a:gs pos="33000">
                      <a:schemeClr val="accent1"/>
                    </a:gs>
                    <a:gs pos="100000">
                      <a:schemeClr val="accent1">
                        <a:lumMod val="75000"/>
                      </a:schemeClr>
                    </a:gs>
                    <a:gs pos="4000">
                      <a:schemeClr val="accent1">
                        <a:lumMod val="60000"/>
                        <a:lumOff val="40000"/>
                      </a:schemeClr>
                    </a:gs>
                  </a:gsLst>
                  <a:lin ang="2700000" scaled="1"/>
                  <a:tileRect/>
                </a:gra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0"/>
            </p:custDataLst>
          </p:nvPr>
        </p:nvSpPr>
        <p:spPr>
          <a:xfrm>
            <a:off x="1328420" y="3500291"/>
            <a:ext cx="6363335" cy="300819"/>
          </a:xfrm>
        </p:spPr>
        <p:txBody>
          <a:bodyPr lIns="101600" tIns="38100" rIns="76200" bIns="38100">
            <a:normAutofit/>
          </a:bodyPr>
          <a:lstStyle>
            <a:lvl1pPr marL="0" indent="0" algn="dist" eaLnBrk="1" fontAlgn="auto" latinLnBrk="0" hangingPunct="1">
              <a:lnSpc>
                <a:spcPct val="100000"/>
              </a:lnSpc>
              <a:buNone/>
              <a:defRPr sz="1600" u="none" strike="noStrike" kern="1200" cap="none" spc="200" normalizeH="0" baseline="0">
                <a:gradFill>
                  <a:gsLst>
                    <a:gs pos="53000">
                      <a:srgbClr val="1543EF">
                        <a:alpha val="100000"/>
                      </a:srgbClr>
                    </a:gs>
                    <a:gs pos="87000">
                      <a:schemeClr val="accent1">
                        <a:lumMod val="75000"/>
                      </a:schemeClr>
                    </a:gs>
                    <a:gs pos="0">
                      <a:schemeClr val="accent1">
                        <a:lumMod val="60000"/>
                        <a:lumOff val="40000"/>
                      </a:schemeClr>
                    </a:gs>
                  </a:gsLst>
                  <a:lin ang="2700000" scaled="0"/>
                </a:gra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dirty="0"/>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dirty="0"/>
          </a:p>
        </p:txBody>
      </p:sp>
      <p:sp>
        <p:nvSpPr>
          <p:cNvPr id="19" name="内容占位符 18"/>
          <p:cNvSpPr>
            <a:spLocks noGrp="1"/>
          </p:cNvSpPr>
          <p:nvPr>
            <p:ph sz="quarter" idx="13"/>
            <p:custDataLst>
              <p:tags r:id="rId14"/>
            </p:custDataLst>
          </p:nvPr>
        </p:nvSpPr>
        <p:spPr>
          <a:xfrm>
            <a:off x="1528446" y="5296329"/>
            <a:ext cx="4518660" cy="440972"/>
          </a:xfrm>
        </p:spPr>
        <p:txBody>
          <a:bodyPr anchor="ctr"/>
          <a:lstStyle>
            <a:lvl1pPr marL="0" indent="0">
              <a:lnSpc>
                <a:spcPct val="100000"/>
              </a:lnSpc>
              <a:spcAft>
                <a:spcPts val="0"/>
              </a:spcAft>
              <a:buNone/>
              <a:defRPr b="1">
                <a:solidFill>
                  <a:schemeClr val="accent1"/>
                </a:solidFill>
              </a:defRPr>
            </a:lvl1pPr>
            <a:lvl2pPr marL="457200" indent="0">
              <a:buNone/>
              <a:defRPr/>
            </a:lvl2pPr>
          </a:lstStyle>
          <a:p>
            <a:pPr lvl="0"/>
            <a:r>
              <a:rPr lang="zh-CN" altLang="en-US" dirty="0"/>
              <a:t>单击此处编辑母版文本样式</a:t>
            </a:r>
            <a:endParaRPr lang="zh-CN" altLang="en-US" dirty="0"/>
          </a:p>
        </p:txBody>
      </p:sp>
      <p:sp>
        <p:nvSpPr>
          <p:cNvPr id="21" name="内容占位符 20"/>
          <p:cNvSpPr>
            <a:spLocks noGrp="1"/>
          </p:cNvSpPr>
          <p:nvPr>
            <p:ph sz="quarter" idx="14"/>
            <p:custDataLst>
              <p:tags r:id="rId15"/>
            </p:custDataLst>
          </p:nvPr>
        </p:nvSpPr>
        <p:spPr>
          <a:xfrm>
            <a:off x="1529670" y="5745605"/>
            <a:ext cx="4518000" cy="442800"/>
          </a:xfrm>
        </p:spPr>
        <p:txBody>
          <a:bodyPr anchor="ctr"/>
          <a:lstStyle>
            <a:lvl1pPr marL="0" indent="0">
              <a:lnSpc>
                <a:spcPct val="100000"/>
              </a:lnSpc>
              <a:spcAft>
                <a:spcPts val="0"/>
              </a:spcAft>
              <a:buNone/>
              <a:defRPr b="1">
                <a:solidFill>
                  <a:schemeClr val="accent1"/>
                </a:solidFill>
              </a:defRPr>
            </a:lvl1pPr>
            <a:lvl2pPr marL="457200" indent="0">
              <a:buNone/>
              <a:defRPr/>
            </a:lvl2pPr>
          </a:lstStyle>
          <a:p>
            <a:pPr lvl="0"/>
            <a:r>
              <a:rPr lang="zh-CN" altLang="en-US" dirty="0"/>
              <a:t>单击此处编辑母版文本样式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文本占位符 6"/>
          <p:cNvSpPr>
            <a:spLocks noGrp="1"/>
          </p:cNvSpPr>
          <p:nvPr>
            <p:ph type="body" sz="quarter" idx="13"/>
            <p:custDataLst>
              <p:tags r:id="rId4"/>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4"/>
            <p:custDataLst>
              <p:tags r:id="rId5"/>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5"/>
            <p:custDataLst>
              <p:tags r:id="rId6"/>
            </p:custDataLst>
          </p:nvPr>
        </p:nvSpPr>
        <p:spPr/>
        <p:txBody>
          <a:bodyPr/>
          <a:lstStyle/>
          <a:p>
            <a:endParaRPr lang="zh-CN" altLang="en-US" dirty="0"/>
          </a:p>
        </p:txBody>
      </p:sp>
      <p:sp>
        <p:nvSpPr>
          <p:cNvPr id="9" name="灯片编号占位符 8"/>
          <p:cNvSpPr>
            <a:spLocks noGrp="1"/>
          </p:cNvSpPr>
          <p:nvPr>
            <p:ph type="sldNum" sz="quarter" idx="16"/>
            <p:custDataLst>
              <p:tags r:id="rId7"/>
            </p:custDataLst>
          </p:nvPr>
        </p:nvSpPr>
        <p:spPr/>
        <p:txBody>
          <a:bodyPr/>
          <a:lstStyle/>
          <a:p>
            <a:fld id="{49AE70B2-8BF9-45C0-BB95-33D1B9D3A854}" type="slidenum">
              <a:rPr lang="zh-CN" altLang="en-US" smtClean="0"/>
            </a:fld>
            <a:endParaRPr lang="zh-CN" altLang="en-US" dirty="0"/>
          </a:p>
        </p:txBody>
      </p:sp>
      <p:sp>
        <p:nvSpPr>
          <p:cNvPr id="3" name="矩形 2"/>
          <p:cNvSpPr/>
          <p:nvPr userDrawn="1">
            <p:custDataLst>
              <p:tags r:id="rId8"/>
            </p:custDataLst>
          </p:nvPr>
        </p:nvSpPr>
        <p:spPr>
          <a:xfrm>
            <a:off x="-3174" y="959167"/>
            <a:ext cx="711835" cy="4939665"/>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sp>
        <p:nvSpPr>
          <p:cNvPr id="4" name="流程图: 或者 3"/>
          <p:cNvSpPr/>
          <p:nvPr userDrawn="1">
            <p:custDataLst>
              <p:tags r:id="rId9"/>
            </p:custDataLst>
          </p:nvPr>
        </p:nvSpPr>
        <p:spPr>
          <a:xfrm>
            <a:off x="225426" y="1218247"/>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流程图: 或者 4"/>
          <p:cNvSpPr/>
          <p:nvPr userDrawn="1">
            <p:custDataLst>
              <p:tags r:id="rId10"/>
            </p:custDataLst>
          </p:nvPr>
        </p:nvSpPr>
        <p:spPr>
          <a:xfrm>
            <a:off x="230506" y="5336222"/>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userDrawn="1">
            <p:custDataLst>
              <p:tags r:id="rId11"/>
            </p:custDataLst>
          </p:nvPr>
        </p:nvSpPr>
        <p:spPr>
          <a:xfrm>
            <a:off x="11480165" y="959167"/>
            <a:ext cx="711835" cy="4939665"/>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en-US" altLang="zh-CN">
              <a:sym typeface="+mn-ea"/>
            </a:endParaRPr>
          </a:p>
        </p:txBody>
      </p:sp>
      <p:sp>
        <p:nvSpPr>
          <p:cNvPr id="12" name="流程图: 或者 11"/>
          <p:cNvSpPr/>
          <p:nvPr userDrawn="1">
            <p:custDataLst>
              <p:tags r:id="rId12"/>
            </p:custDataLst>
          </p:nvPr>
        </p:nvSpPr>
        <p:spPr>
          <a:xfrm>
            <a:off x="11708765" y="1218247"/>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流程图: 或者 12"/>
          <p:cNvSpPr/>
          <p:nvPr userDrawn="1">
            <p:custDataLst>
              <p:tags r:id="rId13"/>
            </p:custDataLst>
          </p:nvPr>
        </p:nvSpPr>
        <p:spPr>
          <a:xfrm>
            <a:off x="11713845" y="5336222"/>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100000">
              <a:schemeClr val="tx2">
                <a:lumMod val="50000"/>
                <a:alpha val="75000"/>
              </a:schemeClr>
            </a:gs>
            <a:gs pos="0">
              <a:schemeClr val="tx2">
                <a:lumMod val="50000"/>
              </a:schemeClr>
            </a:gs>
            <a:gs pos="41000">
              <a:schemeClr val="tx2">
                <a:lumMod val="50000"/>
              </a:schemeClr>
            </a:gs>
          </a:gsLst>
          <a:lin ang="10800000" scaled="0"/>
        </a:gradFill>
        <a:effectLst/>
      </p:bgPr>
    </p:bg>
    <p:spTree>
      <p:nvGrpSpPr>
        <p:cNvPr id="1" name=""/>
        <p:cNvGrpSpPr/>
        <p:nvPr/>
      </p:nvGrpSpPr>
      <p:grpSpPr>
        <a:xfrm>
          <a:off x="0" y="0"/>
          <a:ext cx="0" cy="0"/>
          <a:chOff x="0" y="0"/>
          <a:chExt cx="0" cy="0"/>
        </a:xfrm>
      </p:grpSpPr>
      <p:sp>
        <p:nvSpPr>
          <p:cNvPr id="6" name="椭圆 5"/>
          <p:cNvSpPr/>
          <p:nvPr>
            <p:custDataLst>
              <p:tags r:id="rId2"/>
            </p:custDataLst>
          </p:nvPr>
        </p:nvSpPr>
        <p:spPr>
          <a:xfrm>
            <a:off x="10991613" y="859790"/>
            <a:ext cx="126204" cy="126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同心圆 83"/>
          <p:cNvSpPr/>
          <p:nvPr>
            <p:custDataLst>
              <p:tags r:id="rId3"/>
            </p:custDataLst>
          </p:nvPr>
        </p:nvSpPr>
        <p:spPr>
          <a:xfrm>
            <a:off x="10851515" y="859790"/>
            <a:ext cx="126204" cy="126365"/>
          </a:xfrm>
          <a:prstGeom prst="donut">
            <a:avLst>
              <a:gd name="adj" fmla="val 204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同心圆 84"/>
          <p:cNvSpPr/>
          <p:nvPr>
            <p:custDataLst>
              <p:tags r:id="rId4"/>
            </p:custDataLst>
          </p:nvPr>
        </p:nvSpPr>
        <p:spPr>
          <a:xfrm>
            <a:off x="11131711" y="859790"/>
            <a:ext cx="126204" cy="126365"/>
          </a:xfrm>
          <a:prstGeom prst="donut">
            <a:avLst>
              <a:gd name="adj" fmla="val 204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userDrawn="1">
            <p:custDataLst>
              <p:tags r:id="rId5"/>
            </p:custDataLst>
          </p:nvPr>
        </p:nvSpPr>
        <p:spPr>
          <a:xfrm rot="16200000">
            <a:off x="5765800" y="431165"/>
            <a:ext cx="661035" cy="12192635"/>
          </a:xfrm>
          <a:prstGeom prst="rect">
            <a:avLst/>
          </a:prstGeom>
          <a:pattFill prst="pct5">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或者 13"/>
          <p:cNvSpPr/>
          <p:nvPr userDrawn="1">
            <p:custDataLst>
              <p:tags r:id="rId6"/>
            </p:custDataLst>
          </p:nvPr>
        </p:nvSpPr>
        <p:spPr>
          <a:xfrm>
            <a:off x="265430" y="6394450"/>
            <a:ext cx="266700" cy="266700"/>
          </a:xfrm>
          <a:prstGeom prst="flowChartOr">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或者 14"/>
          <p:cNvSpPr/>
          <p:nvPr userDrawn="1">
            <p:custDataLst>
              <p:tags r:id="rId7"/>
            </p:custDataLst>
          </p:nvPr>
        </p:nvSpPr>
        <p:spPr>
          <a:xfrm>
            <a:off x="11664950" y="6394450"/>
            <a:ext cx="266700" cy="266700"/>
          </a:xfrm>
          <a:prstGeom prst="flowChartOr">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8"/>
            </p:custDataLst>
          </p:nvPr>
        </p:nvSpPr>
        <p:spPr>
          <a:xfrm>
            <a:off x="5445761" y="1859916"/>
            <a:ext cx="5942330" cy="2364739"/>
          </a:xfrm>
        </p:spPr>
        <p:txBody>
          <a:bodyPr lIns="101600" tIns="38100" rIns="63500" bIns="38100" anchor="b" anchorCtr="0">
            <a:normAutofit/>
          </a:bodyPr>
          <a:lstStyle>
            <a:lvl1pPr algn="r">
              <a:defRPr sz="7200" u="none" strike="noStrike" kern="1200" cap="none" spc="300" normalizeH="0">
                <a:solidFill>
                  <a:schemeClr val="bg1"/>
                </a:solidFill>
                <a:uFillTx/>
                <a:latin typeface="微软雅黑" panose="020B0503020204020204" charset="-122"/>
                <a:ea typeface="微软雅黑" panose="020B0503020204020204" charset="-122"/>
              </a:defRPr>
            </a:lvl1pPr>
          </a:lstStyle>
          <a:p>
            <a:r>
              <a:rPr lang="zh-CN" altLang="en-US" dirty="0"/>
              <a:t>编辑标题</a:t>
            </a:r>
            <a:endParaRPr lang="zh-CN" altLang="en-US" dirty="0"/>
          </a:p>
        </p:txBody>
      </p:sp>
      <p:sp>
        <p:nvSpPr>
          <p:cNvPr id="3" name="文本占位符 2"/>
          <p:cNvSpPr>
            <a:spLocks noGrp="1"/>
          </p:cNvSpPr>
          <p:nvPr userDrawn="1">
            <p:ph type="body" idx="1"/>
            <p:custDataLst>
              <p:tags r:id="rId9"/>
            </p:custDataLst>
          </p:nvPr>
        </p:nvSpPr>
        <p:spPr>
          <a:xfrm>
            <a:off x="5445761" y="4392931"/>
            <a:ext cx="5942330" cy="1033780"/>
          </a:xfrm>
        </p:spPr>
        <p:txBody>
          <a:bodyPr lIns="101600" tIns="38100" rIns="76200" bIns="38100" anchor="t">
            <a:normAutofit/>
          </a:bodyPr>
          <a:lstStyle>
            <a:lvl1pPr marL="0" indent="0" algn="r" eaLnBrk="1" fontAlgn="auto" latinLnBrk="0" hangingPunct="1">
              <a:buNone/>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7" name="日期占位符 6"/>
          <p:cNvSpPr>
            <a:spLocks noGrp="1"/>
          </p:cNvSpPr>
          <p:nvPr userDrawn="1">
            <p:ph type="dt" sz="half" idx="10"/>
            <p:custDataLst>
              <p:tags r:id="rId10"/>
            </p:custDataLst>
          </p:nvPr>
        </p:nvSpPr>
        <p:spPr/>
        <p:txBody>
          <a:bodyPr/>
          <a:lstStyle>
            <a:lvl1pPr>
              <a:defRPr>
                <a:solidFill>
                  <a:schemeClr val="tx1">
                    <a:lumMod val="50000"/>
                    <a:lumOff val="50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userDrawn="1">
            <p:ph type="ftr" sz="quarter" idx="11"/>
            <p:custDataLst>
              <p:tags r:id="rId11"/>
            </p:custDataLst>
          </p:nvPr>
        </p:nvSpPr>
        <p:spPr/>
        <p:txBody>
          <a:bodyPr/>
          <a:lstStyle>
            <a:lvl1pPr>
              <a:defRPr>
                <a:solidFill>
                  <a:schemeClr val="tx1">
                    <a:lumMod val="50000"/>
                    <a:lumOff val="50000"/>
                  </a:schemeClr>
                </a:solidFill>
              </a:defRPr>
            </a:lvl1pPr>
          </a:lstStyle>
          <a:p>
            <a:endParaRPr lang="zh-CN" altLang="en-US" dirty="0"/>
          </a:p>
        </p:txBody>
      </p:sp>
      <p:sp>
        <p:nvSpPr>
          <p:cNvPr id="9" name="灯片编号占位符 8"/>
          <p:cNvSpPr>
            <a:spLocks noGrp="1"/>
          </p:cNvSpPr>
          <p:nvPr userDrawn="1">
            <p:ph type="sldNum" sz="quarter" idx="12"/>
            <p:custDataLst>
              <p:tags r:id="rId12"/>
            </p:custDataLst>
          </p:nvPr>
        </p:nvSpPr>
        <p:spPr/>
        <p:txBody>
          <a:bodyPr/>
          <a:lstStyle>
            <a:lvl1pPr>
              <a:defRPr>
                <a:solidFill>
                  <a:schemeClr val="tx1">
                    <a:lumMod val="50000"/>
                    <a:lumOff val="50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13652" y="-13970"/>
            <a:ext cx="735965" cy="6871970"/>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或者 3"/>
          <p:cNvSpPr/>
          <p:nvPr userDrawn="1">
            <p:custDataLst>
              <p:tags r:id="rId3"/>
            </p:custDataLst>
          </p:nvPr>
        </p:nvSpPr>
        <p:spPr>
          <a:xfrm>
            <a:off x="220980" y="311150"/>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或者 4"/>
          <p:cNvSpPr/>
          <p:nvPr userDrawn="1">
            <p:custDataLst>
              <p:tags r:id="rId4"/>
            </p:custDataLst>
          </p:nvPr>
        </p:nvSpPr>
        <p:spPr>
          <a:xfrm>
            <a:off x="213360" y="6257290"/>
            <a:ext cx="281940" cy="28194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5"/>
            </p:custDataLst>
          </p:nvPr>
        </p:nvGrpSpPr>
        <p:grpSpPr>
          <a:xfrm>
            <a:off x="11109325" y="1072515"/>
            <a:ext cx="406400" cy="126365"/>
            <a:chOff x="11583" y="3035"/>
            <a:chExt cx="1404" cy="436"/>
          </a:xfrm>
        </p:grpSpPr>
        <p:sp>
          <p:nvSpPr>
            <p:cNvPr id="10" name="椭圆 9"/>
            <p:cNvSpPr/>
            <p:nvPr>
              <p:custDataLst>
                <p:tags r:id="rId6"/>
              </p:custDataLst>
            </p:nvPr>
          </p:nvSpPr>
          <p:spPr>
            <a:xfrm>
              <a:off x="12067" y="3035"/>
              <a:ext cx="436" cy="4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同心圆 83"/>
            <p:cNvSpPr/>
            <p:nvPr>
              <p:custDataLst>
                <p:tags r:id="rId7"/>
              </p:custDataLst>
            </p:nvPr>
          </p:nvSpPr>
          <p:spPr>
            <a:xfrm>
              <a:off x="11583"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同心圆 84"/>
            <p:cNvSpPr/>
            <p:nvPr>
              <p:custDataLst>
                <p:tags r:id="rId8"/>
              </p:custDataLst>
            </p:nvPr>
          </p:nvSpPr>
          <p:spPr>
            <a:xfrm>
              <a:off x="12551"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标题 1"/>
          <p:cNvSpPr>
            <a:spLocks noGrp="1"/>
          </p:cNvSpPr>
          <p:nvPr>
            <p:ph type="title"/>
            <p:custDataLst>
              <p:tags r:id="rId9"/>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6" name="日期占位符 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11"/>
            </p:custDataLst>
          </p:nvPr>
        </p:nvSpPr>
        <p:spPr/>
        <p:txBody>
          <a:bodyPr/>
          <a:lstStyle/>
          <a:p>
            <a:endParaRPr lang="zh-CN" altLang="en-US" dirty="0"/>
          </a:p>
        </p:txBody>
      </p:sp>
      <p:sp>
        <p:nvSpPr>
          <p:cNvPr id="8" name="灯片编号占位符 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13" name="矩形 12"/>
          <p:cNvSpPr/>
          <p:nvPr userDrawn="1"/>
        </p:nvSpPr>
        <p:spPr>
          <a:xfrm>
            <a:off x="716280" y="0"/>
            <a:ext cx="11472545" cy="6858000"/>
          </a:xfrm>
          <a:prstGeom prst="rect">
            <a:avLst/>
          </a:prstGeom>
          <a:solidFill>
            <a:schemeClr val="accent2">
              <a:lumMod val="40000"/>
              <a:lumOff val="6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3"/>
            </p:custDataLst>
          </p:nvPr>
        </p:nvSpPr>
        <p:spPr/>
        <p:txBody>
          <a:bodyPr/>
          <a:lstStyle/>
          <a:p>
            <a:endParaRPr lang="zh-CN" altLang="en-US" dirty="0"/>
          </a:p>
        </p:txBody>
      </p:sp>
      <p:sp>
        <p:nvSpPr>
          <p:cNvPr id="7" name="灯片编号占位符 6"/>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9"/>
          <p:cNvSpPr/>
          <p:nvPr userDrawn="1">
            <p:custDataLst>
              <p:tags r:id="rId2"/>
            </p:custDataLst>
          </p:nvPr>
        </p:nvSpPr>
        <p:spPr>
          <a:xfrm>
            <a:off x="9102725" y="-40005"/>
            <a:ext cx="3121660" cy="3316605"/>
          </a:xfrm>
          <a:custGeom>
            <a:avLst/>
            <a:gdLst/>
            <a:ahLst/>
            <a:cxnLst>
              <a:cxn ang="3">
                <a:pos x="hc" y="t"/>
              </a:cxn>
              <a:cxn ang="cd2">
                <a:pos x="l" y="vc"/>
              </a:cxn>
              <a:cxn ang="cd4">
                <a:pos x="hc" y="b"/>
              </a:cxn>
              <a:cxn ang="0">
                <a:pos x="r" y="vc"/>
              </a:cxn>
            </a:cxnLst>
            <a:rect l="l" t="t" r="r" b="b"/>
            <a:pathLst>
              <a:path w="5697" h="6053">
                <a:moveTo>
                  <a:pt x="524" y="0"/>
                </a:moveTo>
                <a:lnTo>
                  <a:pt x="2326" y="0"/>
                </a:lnTo>
                <a:lnTo>
                  <a:pt x="2314" y="10"/>
                </a:lnTo>
                <a:cubicBezTo>
                  <a:pt x="1328" y="875"/>
                  <a:pt x="1115" y="2357"/>
                  <a:pt x="1867" y="3472"/>
                </a:cubicBezTo>
                <a:cubicBezTo>
                  <a:pt x="2684" y="4682"/>
                  <a:pt x="4326" y="5002"/>
                  <a:pt x="5537" y="4185"/>
                </a:cubicBezTo>
                <a:cubicBezTo>
                  <a:pt x="5584" y="4154"/>
                  <a:pt x="5630" y="4120"/>
                  <a:pt x="5674" y="4086"/>
                </a:cubicBezTo>
                <a:lnTo>
                  <a:pt x="5696" y="4068"/>
                </a:lnTo>
                <a:lnTo>
                  <a:pt x="5697" y="5708"/>
                </a:lnTo>
                <a:lnTo>
                  <a:pt x="5651" y="5728"/>
                </a:lnTo>
                <a:cubicBezTo>
                  <a:pt x="3895" y="6479"/>
                  <a:pt x="1800" y="5904"/>
                  <a:pt x="694" y="4264"/>
                </a:cubicBezTo>
                <a:cubicBezTo>
                  <a:pt x="-187" y="2959"/>
                  <a:pt x="-206" y="1325"/>
                  <a:pt x="505" y="34"/>
                </a:cubicBezTo>
                <a:lnTo>
                  <a:pt x="524" y="0"/>
                </a:lnTo>
                <a:close/>
              </a:path>
            </a:pathLst>
          </a:custGeom>
          <a:pattFill prst="diagBrick">
            <a:fgClr>
              <a:schemeClr val="accent1"/>
            </a:fgClr>
            <a:bgClr>
              <a:schemeClr val="bg1"/>
            </a:bgClr>
          </a:patt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任意多边形 2"/>
          <p:cNvSpPr/>
          <p:nvPr userDrawn="1">
            <p:custDataLst>
              <p:tags r:id="rId3"/>
            </p:custDataLst>
          </p:nvPr>
        </p:nvSpPr>
        <p:spPr>
          <a:xfrm>
            <a:off x="2306524" y="4756993"/>
            <a:ext cx="4790757" cy="2101007"/>
          </a:xfrm>
          <a:custGeom>
            <a:avLst/>
            <a:gdLst/>
            <a:ahLst/>
            <a:cxnLst>
              <a:cxn ang="3">
                <a:pos x="hc" y="t"/>
              </a:cxn>
              <a:cxn ang="cd2">
                <a:pos x="l" y="vc"/>
              </a:cxn>
              <a:cxn ang="cd4">
                <a:pos x="hc" y="b"/>
              </a:cxn>
              <a:cxn ang="0">
                <a:pos x="r" y="vc"/>
              </a:cxn>
            </a:cxnLst>
            <a:rect l="l" t="t" r="r" b="b"/>
            <a:pathLst>
              <a:path w="7544" h="3309">
                <a:moveTo>
                  <a:pt x="3785" y="0"/>
                </a:moveTo>
                <a:cubicBezTo>
                  <a:pt x="5460" y="4"/>
                  <a:pt x="6993" y="1124"/>
                  <a:pt x="7447" y="2821"/>
                </a:cubicBezTo>
                <a:cubicBezTo>
                  <a:pt x="7490" y="2980"/>
                  <a:pt x="7522" y="3140"/>
                  <a:pt x="7543" y="3299"/>
                </a:cubicBezTo>
                <a:lnTo>
                  <a:pt x="7544" y="3309"/>
                </a:lnTo>
                <a:lnTo>
                  <a:pt x="6200" y="3309"/>
                </a:lnTo>
                <a:lnTo>
                  <a:pt x="6194" y="3280"/>
                </a:lnTo>
                <a:cubicBezTo>
                  <a:pt x="6185" y="3241"/>
                  <a:pt x="6176" y="3203"/>
                  <a:pt x="6166" y="3164"/>
                </a:cubicBezTo>
                <a:cubicBezTo>
                  <a:pt x="5811" y="1843"/>
                  <a:pt x="4454" y="1058"/>
                  <a:pt x="3132" y="1412"/>
                </a:cubicBezTo>
                <a:cubicBezTo>
                  <a:pt x="2210" y="1659"/>
                  <a:pt x="1550" y="2394"/>
                  <a:pt x="1354" y="3264"/>
                </a:cubicBezTo>
                <a:lnTo>
                  <a:pt x="1345" y="3309"/>
                </a:lnTo>
                <a:lnTo>
                  <a:pt x="0" y="3309"/>
                </a:lnTo>
                <a:lnTo>
                  <a:pt x="2" y="3294"/>
                </a:lnTo>
                <a:cubicBezTo>
                  <a:pt x="202" y="1821"/>
                  <a:pt x="1262" y="540"/>
                  <a:pt x="2789" y="131"/>
                </a:cubicBezTo>
                <a:cubicBezTo>
                  <a:pt x="3122" y="41"/>
                  <a:pt x="3456" y="-1"/>
                  <a:pt x="3785" y="0"/>
                </a:cubicBezTo>
                <a:close/>
              </a:path>
            </a:pathLst>
          </a:custGeom>
          <a:pattFill prst="zigZag">
            <a:fgClr>
              <a:schemeClr val="accent1"/>
            </a:fgClr>
            <a:bgClr>
              <a:schemeClr val="bg1"/>
            </a:bgClr>
          </a:pattFill>
          <a:ln cap="rnd">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0" name="组合 9"/>
          <p:cNvGrpSpPr/>
          <p:nvPr userDrawn="1">
            <p:custDataLst>
              <p:tags r:id="rId4"/>
            </p:custDataLst>
          </p:nvPr>
        </p:nvGrpSpPr>
        <p:grpSpPr>
          <a:xfrm>
            <a:off x="11132820" y="6174740"/>
            <a:ext cx="406400" cy="126365"/>
            <a:chOff x="11583" y="3035"/>
            <a:chExt cx="1404" cy="436"/>
          </a:xfrm>
        </p:grpSpPr>
        <p:sp>
          <p:nvSpPr>
            <p:cNvPr id="11" name="椭圆 10"/>
            <p:cNvSpPr/>
            <p:nvPr>
              <p:custDataLst>
                <p:tags r:id="rId5"/>
              </p:custDataLst>
            </p:nvPr>
          </p:nvSpPr>
          <p:spPr>
            <a:xfrm>
              <a:off x="12067" y="3035"/>
              <a:ext cx="436" cy="4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同心圆 83"/>
            <p:cNvSpPr/>
            <p:nvPr>
              <p:custDataLst>
                <p:tags r:id="rId6"/>
              </p:custDataLst>
            </p:nvPr>
          </p:nvSpPr>
          <p:spPr>
            <a:xfrm>
              <a:off x="11583"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同心圆 84"/>
            <p:cNvSpPr/>
            <p:nvPr>
              <p:custDataLst>
                <p:tags r:id="rId7"/>
              </p:custDataLst>
            </p:nvPr>
          </p:nvSpPr>
          <p:spPr>
            <a:xfrm>
              <a:off x="12551"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任意多边形 21"/>
          <p:cNvSpPr/>
          <p:nvPr userDrawn="1">
            <p:custDataLst>
              <p:tags r:id="rId8"/>
            </p:custDataLst>
          </p:nvPr>
        </p:nvSpPr>
        <p:spPr>
          <a:xfrm rot="14160000">
            <a:off x="932950" y="4346672"/>
            <a:ext cx="3532436" cy="4393246"/>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563" h="6918">
                <a:moveTo>
                  <a:pt x="4499" y="0"/>
                </a:moveTo>
                <a:lnTo>
                  <a:pt x="4519" y="23"/>
                </a:lnTo>
                <a:cubicBezTo>
                  <a:pt x="5169" y="754"/>
                  <a:pt x="5563" y="1718"/>
                  <a:pt x="5563" y="2773"/>
                </a:cubicBezTo>
                <a:cubicBezTo>
                  <a:pt x="5563" y="5062"/>
                  <a:pt x="3707" y="6918"/>
                  <a:pt x="1417" y="6918"/>
                </a:cubicBezTo>
                <a:cubicBezTo>
                  <a:pt x="934" y="6918"/>
                  <a:pt x="471" y="6836"/>
                  <a:pt x="40" y="6684"/>
                </a:cubicBezTo>
                <a:lnTo>
                  <a:pt x="0" y="6670"/>
                </a:lnTo>
                <a:lnTo>
                  <a:pt x="848" y="5413"/>
                </a:lnTo>
                <a:lnTo>
                  <a:pt x="873" y="5418"/>
                </a:lnTo>
                <a:cubicBezTo>
                  <a:pt x="1049" y="5454"/>
                  <a:pt x="1231" y="5473"/>
                  <a:pt x="1417" y="5473"/>
                </a:cubicBezTo>
                <a:cubicBezTo>
                  <a:pt x="2908" y="5473"/>
                  <a:pt x="4117" y="4264"/>
                  <a:pt x="4117" y="2773"/>
                </a:cubicBezTo>
                <a:cubicBezTo>
                  <a:pt x="4117" y="2214"/>
                  <a:pt x="3947" y="1694"/>
                  <a:pt x="3656" y="1264"/>
                </a:cubicBezTo>
                <a:lnTo>
                  <a:pt x="3651" y="1257"/>
                </a:lnTo>
                <a:lnTo>
                  <a:pt x="4499" y="0"/>
                </a:lnTo>
                <a:close/>
              </a:path>
            </a:pathLst>
          </a:custGeom>
          <a:pattFill prst="solidDmnd">
            <a:fgClr>
              <a:schemeClr val="accent1">
                <a:lumMod val="75000"/>
              </a:schemeClr>
            </a:fgClr>
            <a:bgClr>
              <a:schemeClr val="accent1"/>
            </a:bgClr>
          </a:pattFill>
          <a:ln>
            <a:noFill/>
          </a:ln>
          <a:effectLst>
            <a:outerShdw blurRad="330200" dir="16980000" algn="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15" name="任意多边形 3"/>
          <p:cNvSpPr/>
          <p:nvPr userDrawn="1">
            <p:custDataLst>
              <p:tags r:id="rId9"/>
            </p:custDataLst>
          </p:nvPr>
        </p:nvSpPr>
        <p:spPr>
          <a:xfrm rot="19440000">
            <a:off x="7392383" y="-1503220"/>
            <a:ext cx="4316887" cy="3609719"/>
          </a:xfrm>
          <a:custGeom>
            <a:avLst/>
            <a:gdLst>
              <a:gd name="adj" fmla="val 17438"/>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6798" h="5685">
                <a:moveTo>
                  <a:pt x="295" y="0"/>
                </a:moveTo>
                <a:lnTo>
                  <a:pt x="1524" y="893"/>
                </a:lnTo>
                <a:lnTo>
                  <a:pt x="1523" y="897"/>
                </a:lnTo>
                <a:cubicBezTo>
                  <a:pt x="1472" y="1103"/>
                  <a:pt x="1446" y="1318"/>
                  <a:pt x="1446" y="1539"/>
                </a:cubicBezTo>
                <a:cubicBezTo>
                  <a:pt x="1446" y="3030"/>
                  <a:pt x="2654" y="4239"/>
                  <a:pt x="4146" y="4239"/>
                </a:cubicBezTo>
                <a:cubicBezTo>
                  <a:pt x="4658" y="4239"/>
                  <a:pt x="5137" y="4096"/>
                  <a:pt x="5545" y="3848"/>
                </a:cubicBezTo>
                <a:lnTo>
                  <a:pt x="5570" y="3833"/>
                </a:lnTo>
                <a:lnTo>
                  <a:pt x="6798" y="4725"/>
                </a:lnTo>
                <a:lnTo>
                  <a:pt x="6782" y="4738"/>
                </a:lnTo>
                <a:cubicBezTo>
                  <a:pt x="6066" y="5329"/>
                  <a:pt x="5147" y="5685"/>
                  <a:pt x="4146" y="5685"/>
                </a:cubicBezTo>
                <a:cubicBezTo>
                  <a:pt x="1856" y="5685"/>
                  <a:pt x="0" y="3829"/>
                  <a:pt x="0" y="1539"/>
                </a:cubicBezTo>
                <a:cubicBezTo>
                  <a:pt x="0" y="1002"/>
                  <a:pt x="102" y="490"/>
                  <a:pt x="288" y="19"/>
                </a:cubicBezTo>
                <a:lnTo>
                  <a:pt x="295" y="0"/>
                </a:lnTo>
                <a:close/>
              </a:path>
            </a:pathLst>
          </a:custGeom>
          <a:pattFill prst="lgGrid">
            <a:fgClr>
              <a:schemeClr val="accent1">
                <a:lumMod val="75000"/>
              </a:schemeClr>
            </a:fgClr>
            <a:bgClr>
              <a:schemeClr val="accent1"/>
            </a:bgClr>
          </a:pattFill>
          <a:ln>
            <a:noFill/>
          </a:ln>
          <a:effectLst>
            <a:outerShdw blurRad="330200" dir="16980000" algn="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dk1"/>
              </a:solidFill>
            </a:endParaRPr>
          </a:p>
        </p:txBody>
      </p:sp>
      <p:sp>
        <p:nvSpPr>
          <p:cNvPr id="6" name="日期占位符 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11"/>
            </p:custDataLst>
          </p:nvPr>
        </p:nvSpPr>
        <p:spPr/>
        <p:txBody>
          <a:bodyPr/>
          <a:lstStyle/>
          <a:p>
            <a:endParaRPr lang="zh-CN" altLang="en-US" dirty="0"/>
          </a:p>
        </p:txBody>
      </p:sp>
      <p:sp>
        <p:nvSpPr>
          <p:cNvPr id="8" name="灯片编号占位符 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title" hasCustomPrompt="1"/>
            <p:custDataLst>
              <p:tags r:id="rId13"/>
            </p:custDataLst>
          </p:nvPr>
        </p:nvSpPr>
        <p:spPr>
          <a:xfrm>
            <a:off x="847090" y="915670"/>
            <a:ext cx="7164705" cy="2270125"/>
          </a:xfrm>
        </p:spPr>
        <p:txBody>
          <a:bodyPr vert="horz" lIns="101600" tIns="38100" rIns="25400" bIns="38100" rtlCol="0" anchor="b" anchorCtr="0">
            <a:noAutofit/>
          </a:bodyPr>
          <a:lstStyle>
            <a:lvl1pPr marL="0" marR="0" algn="l" defTabSz="914400" rtl="0" eaLnBrk="1" fontAlgn="auto" latinLnBrk="0" hangingPunct="1">
              <a:lnSpc>
                <a:spcPct val="100000"/>
              </a:lnSpc>
              <a:buNone/>
              <a:defRPr kumimoji="0" lang="zh-CN" altLang="en-US" sz="7200" b="1" i="0" u="none" strike="noStrike" kern="1200" cap="none" spc="200" normalizeH="0" baseline="0" noProof="1" dirty="0">
                <a:solidFill>
                  <a:schemeClr val="accent1"/>
                </a:solidFill>
                <a:uFillTx/>
                <a:latin typeface="微软雅黑" panose="020B0503020204020204" charset="-122"/>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17" name="内容占位符 16"/>
          <p:cNvSpPr>
            <a:spLocks noGrp="1"/>
          </p:cNvSpPr>
          <p:nvPr>
            <p:ph sz="quarter" idx="13" hasCustomPrompt="1"/>
            <p:custDataLst>
              <p:tags r:id="rId14"/>
            </p:custDataLst>
          </p:nvPr>
        </p:nvSpPr>
        <p:spPr>
          <a:xfrm>
            <a:off x="853879" y="3278482"/>
            <a:ext cx="3932116" cy="739164"/>
          </a:xfrm>
        </p:spPr>
        <p:txBody>
          <a:bodyPr>
            <a:normAutofit/>
          </a:bodyPr>
          <a:lstStyle>
            <a:lvl1pPr marL="0" indent="0">
              <a:lnSpc>
                <a:spcPct val="100000"/>
              </a:lnSpc>
              <a:spcAft>
                <a:spcPts val="0"/>
              </a:spcAft>
              <a:buNone/>
              <a:defRPr sz="4000" b="1"/>
            </a:lvl1pPr>
            <a:lvl2pPr marL="457200" indent="0">
              <a:buNone/>
              <a:defRPr/>
            </a:lvl2pPr>
          </a:lstStyle>
          <a:p>
            <a:pPr lvl="0"/>
            <a:r>
              <a:rPr lang="zh-CN" altLang="en-US" dirty="0"/>
              <a:t>编辑文本</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3" name="Rectangle 27"/>
          <p:cNvSpPr/>
          <p:nvPr userDrawn="1">
            <p:custDataLst>
              <p:tags r:id="rId2"/>
            </p:custDataLst>
          </p:nvPr>
        </p:nvSpPr>
        <p:spPr>
          <a:xfrm>
            <a:off x="28" y="29"/>
            <a:ext cx="12192631" cy="365731"/>
          </a:xfrm>
          <a:custGeom>
            <a:avLst/>
            <a:gdLst>
              <a:gd name="connsiteX0" fmla="*/ 12192631 w 12192631"/>
              <a:gd name="connsiteY0" fmla="*/ 0 h 661031"/>
              <a:gd name="connsiteX1" fmla="*/ 12192630 w 12192631"/>
              <a:gd name="connsiteY1" fmla="*/ 661031 h 661031"/>
              <a:gd name="connsiteX2" fmla="*/ 0 w 12192631"/>
              <a:gd name="connsiteY2" fmla="*/ 661031 h 661031"/>
              <a:gd name="connsiteX3" fmla="*/ 3 w 12192631"/>
              <a:gd name="connsiteY3" fmla="*/ 1 h 661031"/>
            </a:gdLst>
            <a:ahLst/>
            <a:cxnLst>
              <a:cxn ang="0">
                <a:pos x="connsiteX0" y="connsiteY0"/>
              </a:cxn>
              <a:cxn ang="0">
                <a:pos x="connsiteX1" y="connsiteY1"/>
              </a:cxn>
              <a:cxn ang="0">
                <a:pos x="connsiteX2" y="connsiteY2"/>
              </a:cxn>
              <a:cxn ang="0">
                <a:pos x="connsiteX3" y="connsiteY3"/>
              </a:cxn>
            </a:cxnLst>
            <a:rect l="l" t="t" r="r" b="b"/>
            <a:pathLst>
              <a:path w="12192631" h="661031">
                <a:moveTo>
                  <a:pt x="12192631" y="0"/>
                </a:moveTo>
                <a:lnTo>
                  <a:pt x="12192630" y="661031"/>
                </a:lnTo>
                <a:lnTo>
                  <a:pt x="0" y="661031"/>
                </a:lnTo>
                <a:lnTo>
                  <a:pt x="3" y="1"/>
                </a:lnTo>
                <a:close/>
              </a:path>
            </a:pathLst>
          </a:cu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4" name="流程图: 或者 3"/>
          <p:cNvSpPr/>
          <p:nvPr userDrawn="1">
            <p:custDataLst>
              <p:tags r:id="rId3"/>
            </p:custDataLst>
          </p:nvPr>
        </p:nvSpPr>
        <p:spPr>
          <a:xfrm>
            <a:off x="302953"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或者 4"/>
          <p:cNvSpPr/>
          <p:nvPr userDrawn="1">
            <p:custDataLst>
              <p:tags r:id="rId4"/>
            </p:custDataLst>
          </p:nvPr>
        </p:nvSpPr>
        <p:spPr>
          <a:xfrm>
            <a:off x="11640878"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6" name="日期占位符 5"/>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7"/>
            </p:custDataLst>
          </p:nvPr>
        </p:nvSpPr>
        <p:spPr/>
        <p:txBody>
          <a:bodyPr/>
          <a:lstStyle/>
          <a:p>
            <a:endParaRPr lang="zh-CN" altLang="en-US" dirty="0"/>
          </a:p>
        </p:txBody>
      </p:sp>
      <p:sp>
        <p:nvSpPr>
          <p:cNvPr id="8" name="灯片编号占位符 7"/>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3" name="Rectangle 27"/>
          <p:cNvSpPr/>
          <p:nvPr userDrawn="1">
            <p:custDataLst>
              <p:tags r:id="rId3"/>
            </p:custDataLst>
          </p:nvPr>
        </p:nvSpPr>
        <p:spPr>
          <a:xfrm>
            <a:off x="29" y="29"/>
            <a:ext cx="4823432" cy="365731"/>
          </a:xfrm>
          <a:custGeom>
            <a:avLst/>
            <a:gdLst>
              <a:gd name="connsiteX0" fmla="*/ 12192631 w 12192631"/>
              <a:gd name="connsiteY0" fmla="*/ 0 h 661031"/>
              <a:gd name="connsiteX1" fmla="*/ 12192630 w 12192631"/>
              <a:gd name="connsiteY1" fmla="*/ 661031 h 661031"/>
              <a:gd name="connsiteX2" fmla="*/ 0 w 12192631"/>
              <a:gd name="connsiteY2" fmla="*/ 661031 h 661031"/>
              <a:gd name="connsiteX3" fmla="*/ 3 w 12192631"/>
              <a:gd name="connsiteY3" fmla="*/ 1 h 661031"/>
            </a:gdLst>
            <a:ahLst/>
            <a:cxnLst>
              <a:cxn ang="0">
                <a:pos x="connsiteX0" y="connsiteY0"/>
              </a:cxn>
              <a:cxn ang="0">
                <a:pos x="connsiteX1" y="connsiteY1"/>
              </a:cxn>
              <a:cxn ang="0">
                <a:pos x="connsiteX2" y="connsiteY2"/>
              </a:cxn>
              <a:cxn ang="0">
                <a:pos x="connsiteX3" y="connsiteY3"/>
              </a:cxn>
            </a:cxnLst>
            <a:rect l="l" t="t" r="r" b="b"/>
            <a:pathLst>
              <a:path w="12192631" h="661031">
                <a:moveTo>
                  <a:pt x="12192631" y="0"/>
                </a:moveTo>
                <a:lnTo>
                  <a:pt x="12192630" y="661031"/>
                </a:lnTo>
                <a:lnTo>
                  <a:pt x="0" y="661031"/>
                </a:lnTo>
                <a:lnTo>
                  <a:pt x="3" y="1"/>
                </a:lnTo>
                <a:close/>
              </a:path>
            </a:pathLst>
          </a:cu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4" name="流程图: 或者 3"/>
          <p:cNvSpPr/>
          <p:nvPr userDrawn="1">
            <p:custDataLst>
              <p:tags r:id="rId4"/>
            </p:custDataLst>
          </p:nvPr>
        </p:nvSpPr>
        <p:spPr>
          <a:xfrm>
            <a:off x="302953"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或者 4"/>
          <p:cNvSpPr/>
          <p:nvPr userDrawn="1">
            <p:custDataLst>
              <p:tags r:id="rId5"/>
            </p:custDataLst>
          </p:nvPr>
        </p:nvSpPr>
        <p:spPr>
          <a:xfrm>
            <a:off x="4300745"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6"/>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5"/>
            <p:custDataLst>
              <p:tags r:id="rId9"/>
            </p:custDataLst>
          </p:nvPr>
        </p:nvSpPr>
        <p:spPr/>
        <p:txBody>
          <a:bodyPr/>
          <a:lstStyle/>
          <a:p>
            <a:fld id="{760FBDFE-C587-4B4C-A407-44438C67B59E}" type="datetimeFigureOut">
              <a:rPr lang="zh-CN" altLang="en-US" smtClean="0"/>
            </a:fld>
            <a:endParaRPr lang="zh-CN" altLang="en-US"/>
          </a:p>
        </p:txBody>
      </p:sp>
      <p:sp>
        <p:nvSpPr>
          <p:cNvPr id="10" name="页脚占位符 9"/>
          <p:cNvSpPr>
            <a:spLocks noGrp="1"/>
          </p:cNvSpPr>
          <p:nvPr>
            <p:ph type="ftr" sz="quarter" idx="16"/>
            <p:custDataLst>
              <p:tags r:id="rId10"/>
            </p:custDataLst>
          </p:nvPr>
        </p:nvSpPr>
        <p:spPr/>
        <p:txBody>
          <a:bodyPr/>
          <a:lstStyle/>
          <a:p>
            <a:endParaRPr lang="zh-CN" altLang="en-US" dirty="0"/>
          </a:p>
        </p:txBody>
      </p:sp>
      <p:sp>
        <p:nvSpPr>
          <p:cNvPr id="11" name="灯片编号占位符 10"/>
          <p:cNvSpPr>
            <a:spLocks noGrp="1"/>
          </p:cNvSpPr>
          <p:nvPr>
            <p:ph type="sldNum" sz="quarter" idx="17"/>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3" name="Rectangle 27"/>
          <p:cNvSpPr/>
          <p:nvPr userDrawn="1">
            <p:custDataLst>
              <p:tags r:id="rId3"/>
            </p:custDataLst>
          </p:nvPr>
        </p:nvSpPr>
        <p:spPr>
          <a:xfrm>
            <a:off x="28" y="29"/>
            <a:ext cx="12192631" cy="365731"/>
          </a:xfrm>
          <a:custGeom>
            <a:avLst/>
            <a:gdLst>
              <a:gd name="connsiteX0" fmla="*/ 12192631 w 12192631"/>
              <a:gd name="connsiteY0" fmla="*/ 0 h 661031"/>
              <a:gd name="connsiteX1" fmla="*/ 12192630 w 12192631"/>
              <a:gd name="connsiteY1" fmla="*/ 661031 h 661031"/>
              <a:gd name="connsiteX2" fmla="*/ 0 w 12192631"/>
              <a:gd name="connsiteY2" fmla="*/ 661031 h 661031"/>
              <a:gd name="connsiteX3" fmla="*/ 3 w 12192631"/>
              <a:gd name="connsiteY3" fmla="*/ 1 h 661031"/>
            </a:gdLst>
            <a:ahLst/>
            <a:cxnLst>
              <a:cxn ang="0">
                <a:pos x="connsiteX0" y="connsiteY0"/>
              </a:cxn>
              <a:cxn ang="0">
                <a:pos x="connsiteX1" y="connsiteY1"/>
              </a:cxn>
              <a:cxn ang="0">
                <a:pos x="connsiteX2" y="connsiteY2"/>
              </a:cxn>
              <a:cxn ang="0">
                <a:pos x="connsiteX3" y="connsiteY3"/>
              </a:cxn>
            </a:cxnLst>
            <a:rect l="l" t="t" r="r" b="b"/>
            <a:pathLst>
              <a:path w="12192631" h="661031">
                <a:moveTo>
                  <a:pt x="12192631" y="0"/>
                </a:moveTo>
                <a:lnTo>
                  <a:pt x="12192630" y="661031"/>
                </a:lnTo>
                <a:lnTo>
                  <a:pt x="0" y="661031"/>
                </a:lnTo>
                <a:lnTo>
                  <a:pt x="3" y="1"/>
                </a:lnTo>
                <a:close/>
              </a:path>
            </a:pathLst>
          </a:cu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4" name="流程图: 或者 3"/>
          <p:cNvSpPr/>
          <p:nvPr userDrawn="1">
            <p:custDataLst>
              <p:tags r:id="rId4"/>
            </p:custDataLst>
          </p:nvPr>
        </p:nvSpPr>
        <p:spPr>
          <a:xfrm>
            <a:off x="302953"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或者 4"/>
          <p:cNvSpPr/>
          <p:nvPr userDrawn="1">
            <p:custDataLst>
              <p:tags r:id="rId5"/>
            </p:custDataLst>
          </p:nvPr>
        </p:nvSpPr>
        <p:spPr>
          <a:xfrm>
            <a:off x="11640878" y="5720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5"/>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6"/>
            <p:custDataLst>
              <p:tags r:id="rId10"/>
            </p:custDataLst>
          </p:nvPr>
        </p:nvSpPr>
        <p:spPr/>
        <p:txBody>
          <a:bodyPr/>
          <a:lstStyle/>
          <a:p>
            <a:endParaRPr lang="zh-CN" altLang="en-US" dirty="0"/>
          </a:p>
        </p:txBody>
      </p:sp>
      <p:sp>
        <p:nvSpPr>
          <p:cNvPr id="11" name="灯片编号占位符 10"/>
          <p:cNvSpPr>
            <a:spLocks noGrp="1"/>
          </p:cNvSpPr>
          <p:nvPr>
            <p:ph type="sldNum" sz="quarter" idx="17"/>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3" name="Rectangle 27"/>
          <p:cNvSpPr/>
          <p:nvPr userDrawn="1">
            <p:custDataLst>
              <p:tags r:id="rId3"/>
            </p:custDataLst>
          </p:nvPr>
        </p:nvSpPr>
        <p:spPr>
          <a:xfrm>
            <a:off x="28" y="6492269"/>
            <a:ext cx="12192631" cy="365731"/>
          </a:xfrm>
          <a:custGeom>
            <a:avLst/>
            <a:gdLst>
              <a:gd name="connsiteX0" fmla="*/ 12192631 w 12192631"/>
              <a:gd name="connsiteY0" fmla="*/ 0 h 661031"/>
              <a:gd name="connsiteX1" fmla="*/ 12192630 w 12192631"/>
              <a:gd name="connsiteY1" fmla="*/ 661031 h 661031"/>
              <a:gd name="connsiteX2" fmla="*/ 0 w 12192631"/>
              <a:gd name="connsiteY2" fmla="*/ 661031 h 661031"/>
              <a:gd name="connsiteX3" fmla="*/ 3 w 12192631"/>
              <a:gd name="connsiteY3" fmla="*/ 1 h 661031"/>
            </a:gdLst>
            <a:ahLst/>
            <a:cxnLst>
              <a:cxn ang="0">
                <a:pos x="connsiteX0" y="connsiteY0"/>
              </a:cxn>
              <a:cxn ang="0">
                <a:pos x="connsiteX1" y="connsiteY1"/>
              </a:cxn>
              <a:cxn ang="0">
                <a:pos x="connsiteX2" y="connsiteY2"/>
              </a:cxn>
              <a:cxn ang="0">
                <a:pos x="connsiteX3" y="connsiteY3"/>
              </a:cxn>
            </a:cxnLst>
            <a:rect l="l" t="t" r="r" b="b"/>
            <a:pathLst>
              <a:path w="12192631" h="661031">
                <a:moveTo>
                  <a:pt x="12192631" y="0"/>
                </a:moveTo>
                <a:lnTo>
                  <a:pt x="12192630" y="661031"/>
                </a:lnTo>
                <a:lnTo>
                  <a:pt x="0" y="661031"/>
                </a:lnTo>
                <a:lnTo>
                  <a:pt x="3" y="1"/>
                </a:lnTo>
                <a:close/>
              </a:path>
            </a:pathLst>
          </a:cu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4" name="流程图: 或者 13"/>
          <p:cNvSpPr/>
          <p:nvPr userDrawn="1">
            <p:custDataLst>
              <p:tags r:id="rId4"/>
            </p:custDataLst>
          </p:nvPr>
        </p:nvSpPr>
        <p:spPr>
          <a:xfrm>
            <a:off x="302953" y="654944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或者 14"/>
          <p:cNvSpPr/>
          <p:nvPr userDrawn="1">
            <p:custDataLst>
              <p:tags r:id="rId5"/>
            </p:custDataLst>
          </p:nvPr>
        </p:nvSpPr>
        <p:spPr>
          <a:xfrm>
            <a:off x="11640878" y="6549448"/>
            <a:ext cx="242455" cy="242455"/>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6"/>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5"/>
            <p:custDataLst>
              <p:tags r:id="rId9"/>
            </p:custDataLst>
          </p:nvPr>
        </p:nvSpPr>
        <p:spPr/>
        <p:txBody>
          <a:bodyPr/>
          <a:lstStyle/>
          <a:p>
            <a:fld id="{760FBDFE-C587-4B4C-A407-44438C67B59E}" type="datetimeFigureOut">
              <a:rPr lang="zh-CN" altLang="en-US" smtClean="0"/>
            </a:fld>
            <a:endParaRPr lang="zh-CN" altLang="en-US"/>
          </a:p>
        </p:txBody>
      </p:sp>
      <p:sp>
        <p:nvSpPr>
          <p:cNvPr id="10" name="页脚占位符 9"/>
          <p:cNvSpPr>
            <a:spLocks noGrp="1"/>
          </p:cNvSpPr>
          <p:nvPr>
            <p:ph type="ftr" sz="quarter" idx="16"/>
            <p:custDataLst>
              <p:tags r:id="rId10"/>
            </p:custDataLst>
          </p:nvPr>
        </p:nvSpPr>
        <p:spPr/>
        <p:txBody>
          <a:bodyPr/>
          <a:lstStyle/>
          <a:p>
            <a:endParaRPr lang="zh-CN" altLang="en-US" dirty="0"/>
          </a:p>
        </p:txBody>
      </p:sp>
      <p:sp>
        <p:nvSpPr>
          <p:cNvPr id="11" name="灯片编号占位符 10"/>
          <p:cNvSpPr>
            <a:spLocks noGrp="1"/>
          </p:cNvSpPr>
          <p:nvPr>
            <p:ph type="sldNum" sz="quarter" idx="17"/>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3"/>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50000"/>
                    <a:lumOff val="50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50000"/>
                    <a:lumOff val="50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50000"/>
                    <a:lumOff val="50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1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tags" Target="../tags/tag108.xml"/></Relationships>
</file>

<file path=ppt/slides/_rels/slide1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image" Target="../media/image14.png"/><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image" Target="../media/image13.png"/><Relationship Id="rId2" Type="http://schemas.openxmlformats.org/officeDocument/2006/relationships/tags" Target="../tags/tag185.xml"/><Relationship Id="rId11" Type="http://schemas.openxmlformats.org/officeDocument/2006/relationships/slideLayout" Target="../slideLayouts/slideLayout3.xml"/><Relationship Id="rId10" Type="http://schemas.openxmlformats.org/officeDocument/2006/relationships/tags" Target="../tags/tag190.xml"/><Relationship Id="rId1" Type="http://schemas.openxmlformats.org/officeDocument/2006/relationships/tags" Target="../tags/tag184.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94.xml"/><Relationship Id="rId5" Type="http://schemas.openxmlformats.org/officeDocument/2006/relationships/image" Target="../media/image15.png"/><Relationship Id="rId4" Type="http://schemas.openxmlformats.org/officeDocument/2006/relationships/tags" Target="../tags/tag193.xml"/><Relationship Id="rId3" Type="http://schemas.openxmlformats.org/officeDocument/2006/relationships/image" Target="../media/image6.png"/><Relationship Id="rId2" Type="http://schemas.openxmlformats.org/officeDocument/2006/relationships/tags" Target="../tags/tag192.xml"/><Relationship Id="rId1" Type="http://schemas.openxmlformats.org/officeDocument/2006/relationships/tags" Target="../tags/tag191.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image" Target="../media/image17.GIF"/><Relationship Id="rId3" Type="http://schemas.openxmlformats.org/officeDocument/2006/relationships/image" Target="../media/image16.png"/><Relationship Id="rId2" Type="http://schemas.openxmlformats.org/officeDocument/2006/relationships/tags" Target="../tags/tag196.xml"/><Relationship Id="rId1" Type="http://schemas.openxmlformats.org/officeDocument/2006/relationships/tags" Target="../tags/tag195.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01.xml"/><Relationship Id="rId5" Type="http://schemas.openxmlformats.org/officeDocument/2006/relationships/image" Target="../media/image18.png"/><Relationship Id="rId4" Type="http://schemas.openxmlformats.org/officeDocument/2006/relationships/tags" Target="../tags/tag200.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199.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204.xml"/><Relationship Id="rId6" Type="http://schemas.openxmlformats.org/officeDocument/2006/relationships/image" Target="../media/image20.png"/><Relationship Id="rId5" Type="http://schemas.openxmlformats.org/officeDocument/2006/relationships/tags" Target="../tags/tag203.xml"/><Relationship Id="rId4" Type="http://schemas.openxmlformats.org/officeDocument/2006/relationships/image" Target="../media/image19.png"/><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tags" Target="../tags/tag202.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08.xml"/><Relationship Id="rId7" Type="http://schemas.openxmlformats.org/officeDocument/2006/relationships/image" Target="../media/image22.png"/><Relationship Id="rId6" Type="http://schemas.openxmlformats.org/officeDocument/2006/relationships/tags" Target="../tags/tag207.xml"/><Relationship Id="rId5" Type="http://schemas.microsoft.com/office/2007/relationships/media" Target="../media/media3.mp4"/><Relationship Id="rId4" Type="http://schemas.openxmlformats.org/officeDocument/2006/relationships/video" Target="../media/media3.mp4"/><Relationship Id="rId3" Type="http://schemas.openxmlformats.org/officeDocument/2006/relationships/image" Target="../media/image21.png"/><Relationship Id="rId2" Type="http://schemas.openxmlformats.org/officeDocument/2006/relationships/tags" Target="../tags/tag206.xml"/><Relationship Id="rId1" Type="http://schemas.openxmlformats.org/officeDocument/2006/relationships/tags" Target="../tags/tag205.xml"/></Relationships>
</file>

<file path=ppt/slides/_rels/slide16.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image" Target="../media/image25.png"/><Relationship Id="rId6" Type="http://schemas.openxmlformats.org/officeDocument/2006/relationships/tags" Target="../tags/tag212.xml"/><Relationship Id="rId5" Type="http://schemas.openxmlformats.org/officeDocument/2006/relationships/image" Target="../media/image24.png"/><Relationship Id="rId4" Type="http://schemas.openxmlformats.org/officeDocument/2006/relationships/tags" Target="../tags/tag211.xml"/><Relationship Id="rId3" Type="http://schemas.openxmlformats.org/officeDocument/2006/relationships/image" Target="../media/image23.png"/><Relationship Id="rId2" Type="http://schemas.openxmlformats.org/officeDocument/2006/relationships/tags" Target="../tags/tag210.xml"/><Relationship Id="rId10" Type="http://schemas.openxmlformats.org/officeDocument/2006/relationships/slideLayout" Target="../slideLayouts/slideLayout3.xml"/><Relationship Id="rId1" Type="http://schemas.openxmlformats.org/officeDocument/2006/relationships/tags" Target="../tags/tag209.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19.xml"/><Relationship Id="rId7" Type="http://schemas.openxmlformats.org/officeDocument/2006/relationships/image" Target="../media/image28.png"/><Relationship Id="rId6" Type="http://schemas.openxmlformats.org/officeDocument/2006/relationships/tags" Target="../tags/tag218.xml"/><Relationship Id="rId5" Type="http://schemas.openxmlformats.org/officeDocument/2006/relationships/image" Target="../media/image27.png"/><Relationship Id="rId4" Type="http://schemas.openxmlformats.org/officeDocument/2006/relationships/tags" Target="../tags/tag217.xml"/><Relationship Id="rId3" Type="http://schemas.openxmlformats.org/officeDocument/2006/relationships/image" Target="../media/image26.png"/><Relationship Id="rId2" Type="http://schemas.openxmlformats.org/officeDocument/2006/relationships/tags" Target="../tags/tag216.xml"/><Relationship Id="rId1" Type="http://schemas.openxmlformats.org/officeDocument/2006/relationships/tags" Target="../tags/tag215.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23.xml"/><Relationship Id="rId5" Type="http://schemas.openxmlformats.org/officeDocument/2006/relationships/image" Target="../media/image30.png"/><Relationship Id="rId4" Type="http://schemas.openxmlformats.org/officeDocument/2006/relationships/tags" Target="../tags/tag222.xml"/><Relationship Id="rId3" Type="http://schemas.openxmlformats.org/officeDocument/2006/relationships/image" Target="../media/image29.png"/><Relationship Id="rId2" Type="http://schemas.openxmlformats.org/officeDocument/2006/relationships/tags" Target="../tags/tag221.xml"/><Relationship Id="rId1" Type="http://schemas.openxmlformats.org/officeDocument/2006/relationships/tags" Target="../tags/tag220.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27.xml"/><Relationship Id="rId5" Type="http://schemas.openxmlformats.org/officeDocument/2006/relationships/image" Target="../media/image32.png"/><Relationship Id="rId4" Type="http://schemas.openxmlformats.org/officeDocument/2006/relationships/tags" Target="../tags/tag226.xml"/><Relationship Id="rId3" Type="http://schemas.openxmlformats.org/officeDocument/2006/relationships/image" Target="../media/image31.png"/><Relationship Id="rId2" Type="http://schemas.openxmlformats.org/officeDocument/2006/relationships/tags" Target="../tags/tag225.xml"/><Relationship Id="rId1" Type="http://schemas.openxmlformats.org/officeDocument/2006/relationships/tags" Target="../tags/tag224.xml"/></Relationships>
</file>

<file path=ppt/slides/_rels/slide2.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image" Target="../media/image1.jpeg"/><Relationship Id="rId16" Type="http://schemas.openxmlformats.org/officeDocument/2006/relationships/notesSlide" Target="../notesSlides/notesSlide2.xml"/><Relationship Id="rId15" Type="http://schemas.openxmlformats.org/officeDocument/2006/relationships/slideLayout" Target="../slideLayouts/slideLayout4.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10.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31.xml"/><Relationship Id="rId5" Type="http://schemas.openxmlformats.org/officeDocument/2006/relationships/image" Target="../media/image34.png"/><Relationship Id="rId4" Type="http://schemas.openxmlformats.org/officeDocument/2006/relationships/tags" Target="../tags/tag230.xml"/><Relationship Id="rId3" Type="http://schemas.openxmlformats.org/officeDocument/2006/relationships/image" Target="../media/image33.png"/><Relationship Id="rId2" Type="http://schemas.openxmlformats.org/officeDocument/2006/relationships/tags" Target="../tags/tag229.xml"/><Relationship Id="rId1" Type="http://schemas.openxmlformats.org/officeDocument/2006/relationships/tags" Target="../tags/tag228.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34.xml"/><Relationship Id="rId3" Type="http://schemas.openxmlformats.org/officeDocument/2006/relationships/image" Target="../media/image35.png"/><Relationship Id="rId2" Type="http://schemas.openxmlformats.org/officeDocument/2006/relationships/tags" Target="../tags/tag233.xml"/><Relationship Id="rId1" Type="http://schemas.openxmlformats.org/officeDocument/2006/relationships/tags" Target="../tags/tag232.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s>
</file>

<file path=ppt/slides/_rels/slide3.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4" Type="http://schemas.openxmlformats.org/officeDocument/2006/relationships/slideLayout" Target="../slideLayouts/slideLayout4.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4.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8" Type="http://schemas.openxmlformats.org/officeDocument/2006/relationships/slideLayout" Target="../slideLayouts/slideLayout3.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6.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4.xml"/><Relationship Id="rId2" Type="http://schemas.openxmlformats.org/officeDocument/2006/relationships/image" Target="../media/image2.png"/><Relationship Id="rId1" Type="http://schemas.openxmlformats.org/officeDocument/2006/relationships/tags" Target="../tags/tag153.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image" Target="../media/image4.png"/><Relationship Id="rId3" Type="http://schemas.openxmlformats.org/officeDocument/2006/relationships/tags" Target="../tags/tag156.xml"/><Relationship Id="rId2" Type="http://schemas.openxmlformats.org/officeDocument/2006/relationships/image" Target="../media/image3.png"/><Relationship Id="rId1" Type="http://schemas.openxmlformats.org/officeDocument/2006/relationships/tags" Target="../tags/tag155.xml"/></Relationships>
</file>

<file path=ppt/slides/_rels/slide7.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4" Type="http://schemas.openxmlformats.org/officeDocument/2006/relationships/slideLayout" Target="../slideLayouts/slideLayout3.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image" Target="../media/image5.png"/><Relationship Id="rId10" Type="http://schemas.openxmlformats.org/officeDocument/2006/relationships/tags" Target="../tags/tag169.xml"/><Relationship Id="rId1" Type="http://schemas.openxmlformats.org/officeDocument/2006/relationships/tags" Target="../tags/tag160.xml"/></Relationships>
</file>

<file path=ppt/slides/_rels/slide8.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76.xml"/><Relationship Id="rId7" Type="http://schemas.openxmlformats.org/officeDocument/2006/relationships/image" Target="../media/image8.jpeg"/><Relationship Id="rId6" Type="http://schemas.openxmlformats.org/officeDocument/2006/relationships/tags" Target="../tags/tag175.xml"/><Relationship Id="rId5" Type="http://schemas.openxmlformats.org/officeDocument/2006/relationships/image" Target="../media/image7.png"/><Relationship Id="rId4" Type="http://schemas.openxmlformats.org/officeDocument/2006/relationships/tags" Target="../tags/tag174.xml"/><Relationship Id="rId3" Type="http://schemas.openxmlformats.org/officeDocument/2006/relationships/image" Target="../media/image6.png"/><Relationship Id="rId2" Type="http://schemas.openxmlformats.org/officeDocument/2006/relationships/tags" Target="../tags/tag173.xml"/><Relationship Id="rId13" Type="http://schemas.openxmlformats.org/officeDocument/2006/relationships/slideLayout" Target="../slideLayouts/slideLayout3.xml"/><Relationship Id="rId12" Type="http://schemas.openxmlformats.org/officeDocument/2006/relationships/tags" Target="../tags/tag178.xml"/><Relationship Id="rId11" Type="http://schemas.openxmlformats.org/officeDocument/2006/relationships/image" Target="../media/image10.png"/><Relationship Id="rId10" Type="http://schemas.openxmlformats.org/officeDocument/2006/relationships/tags" Target="../tags/tag177.xml"/><Relationship Id="rId1" Type="http://schemas.openxmlformats.org/officeDocument/2006/relationships/tags" Target="../tags/tag172.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83.xml"/><Relationship Id="rId7" Type="http://schemas.openxmlformats.org/officeDocument/2006/relationships/image" Target="../media/image6.png"/><Relationship Id="rId6" Type="http://schemas.openxmlformats.org/officeDocument/2006/relationships/tags" Target="../tags/tag182.xml"/><Relationship Id="rId5" Type="http://schemas.openxmlformats.org/officeDocument/2006/relationships/image" Target="../media/image12.png"/><Relationship Id="rId4" Type="http://schemas.openxmlformats.org/officeDocument/2006/relationships/tags" Target="../tags/tag181.xml"/><Relationship Id="rId3" Type="http://schemas.openxmlformats.org/officeDocument/2006/relationships/image" Target="../media/image11.png"/><Relationship Id="rId2" Type="http://schemas.openxmlformats.org/officeDocument/2006/relationships/tags" Target="../tags/tag180.xml"/><Relationship Id="rId1" Type="http://schemas.openxmlformats.org/officeDocument/2006/relationships/tags" Target="../tags/tag1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a:xfrm>
            <a:off x="622300" y="1088390"/>
            <a:ext cx="9310370" cy="2673985"/>
          </a:xfrm>
        </p:spPr>
        <p:txBody>
          <a:bodyPr>
            <a:normAutofit/>
          </a:bodyPr>
          <a:lstStyle/>
          <a:p>
            <a:r>
              <a:rPr lang="zh-CN" altLang="en-US" dirty="0"/>
              <a:t>夹具设计</a:t>
            </a:r>
            <a:r>
              <a:rPr lang="zh-CN" altLang="en-US" dirty="0"/>
              <a:t>项目教程</a:t>
            </a:r>
            <a:endParaRPr lang="zh-CN" altLang="en-US" dirty="0"/>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夹具分类</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327150" y="1388110"/>
            <a:ext cx="9935210" cy="175323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t>组合夹具是由预先制造好的各类标准元件和组件拼装而成。 这类夹具是介于专用夹具和通用夹具之间的一类新型夹具, 是机床夹具通用化、 标准化、 系列化发展的具体体现。</a:t>
            </a:r>
            <a:endParaRPr lang="zh-CN" altLang="en-US" sz="2400"/>
          </a:p>
        </p:txBody>
      </p:sp>
      <p:pic>
        <p:nvPicPr>
          <p:cNvPr id="10244" name="图片 10243"/>
          <p:cNvPicPr>
            <a:picLocks noChangeAspect="1"/>
          </p:cNvPicPr>
          <p:nvPr>
            <p:custDataLst>
              <p:tags r:id="rId2"/>
            </p:custDataLst>
          </p:nvPr>
        </p:nvPicPr>
        <p:blipFill>
          <a:blip r:embed="rId3"/>
          <a:stretch>
            <a:fillRect/>
          </a:stretch>
        </p:blipFill>
        <p:spPr>
          <a:xfrm>
            <a:off x="6518910" y="2501900"/>
            <a:ext cx="3829050" cy="3867785"/>
          </a:xfrm>
          <a:prstGeom prst="rect">
            <a:avLst/>
          </a:prstGeom>
          <a:noFill/>
          <a:ln w="9525">
            <a:noFill/>
          </a:ln>
        </p:spPr>
      </p:pic>
      <p:sp>
        <p:nvSpPr>
          <p:cNvPr id="5" name="文本框 10244"/>
          <p:cNvSpPr txBox="1"/>
          <p:nvPr>
            <p:custDataLst>
              <p:tags r:id="rId4"/>
            </p:custDataLst>
          </p:nvPr>
        </p:nvSpPr>
        <p:spPr>
          <a:xfrm>
            <a:off x="7026275" y="7196455"/>
            <a:ext cx="3622675" cy="390525"/>
          </a:xfrm>
          <a:prstGeom prst="rect">
            <a:avLst/>
          </a:prstGeom>
          <a:noFill/>
          <a:ln w="9525">
            <a:noFill/>
          </a:ln>
        </p:spPr>
        <p:txBody>
          <a:bodyPr wrap="square" anchor="t" anchorCtr="0">
            <a:spAutoFit/>
          </a:bodyPr>
          <a:p>
            <a:r>
              <a:rPr lang="zh-CN" altLang="en-US" dirty="0">
                <a:latin typeface="Arial" panose="020B0604020202020204" pitchFamily="34" charset="0"/>
                <a:ea typeface="宋体" panose="02010600030101010101" pitchFamily="2" charset="-122"/>
              </a:rPr>
              <a:t>图   槽系组合钻模元件分解图</a:t>
            </a:r>
            <a:endParaRPr lang="zh-CN" altLang="en-US" dirty="0">
              <a:latin typeface="Arial" panose="020B0604020202020204" pitchFamily="34" charset="0"/>
              <a:ea typeface="宋体" panose="02010600030101010101" pitchFamily="2" charset="-122"/>
            </a:endParaRPr>
          </a:p>
        </p:txBody>
      </p:sp>
      <p:sp>
        <p:nvSpPr>
          <p:cNvPr id="7" name="文本框 6"/>
          <p:cNvSpPr txBox="1"/>
          <p:nvPr/>
        </p:nvSpPr>
        <p:spPr>
          <a:xfrm>
            <a:off x="8358505" y="6369685"/>
            <a:ext cx="2397760" cy="368300"/>
          </a:xfrm>
          <a:prstGeom prst="rect">
            <a:avLst/>
          </a:prstGeom>
          <a:noFill/>
        </p:spPr>
        <p:txBody>
          <a:bodyPr wrap="square" rtlCol="0" anchor="t">
            <a:spAutoFit/>
          </a:bodyPr>
          <a:p>
            <a:r>
              <a:rPr lang="zh-CN" altLang="en-US" dirty="0">
                <a:latin typeface="Arial" panose="020B0604020202020204" pitchFamily="34" charset="0"/>
                <a:ea typeface="宋体" panose="02010600030101010101" pitchFamily="2" charset="-122"/>
                <a:sym typeface="+mn-ea"/>
              </a:rPr>
              <a:t>槽系组合</a:t>
            </a:r>
            <a:r>
              <a:rPr lang="zh-CN" altLang="en-US" dirty="0">
                <a:latin typeface="Arial" panose="020B0604020202020204" pitchFamily="34" charset="0"/>
                <a:ea typeface="宋体" panose="02010600030101010101" pitchFamily="2" charset="-122"/>
                <a:sym typeface="+mn-ea"/>
              </a:rPr>
              <a:t>夹具</a:t>
            </a:r>
            <a:endParaRPr lang="zh-CN" altLang="en-US" dirty="0">
              <a:latin typeface="Arial" panose="020B0604020202020204" pitchFamily="34" charset="0"/>
              <a:ea typeface="宋体" panose="02010600030101010101" pitchFamily="2" charset="-122"/>
              <a:sym typeface="+mn-ea"/>
            </a:endParaRPr>
          </a:p>
        </p:txBody>
      </p:sp>
      <p:pic>
        <p:nvPicPr>
          <p:cNvPr id="8" name="图片 7"/>
          <p:cNvPicPr>
            <a:picLocks noChangeAspect="1"/>
          </p:cNvPicPr>
          <p:nvPr>
            <p:custDataLst>
              <p:tags r:id="rId5"/>
            </p:custDataLst>
          </p:nvPr>
        </p:nvPicPr>
        <p:blipFill>
          <a:blip r:embed="rId6"/>
          <a:srcRect l="14585" t="3014" r="11436" b="15434"/>
          <a:stretch>
            <a:fillRect/>
          </a:stretch>
        </p:blipFill>
        <p:spPr>
          <a:xfrm>
            <a:off x="1405890" y="3141345"/>
            <a:ext cx="3928110" cy="2913380"/>
          </a:xfrm>
          <a:prstGeom prst="rect">
            <a:avLst/>
          </a:prstGeom>
        </p:spPr>
      </p:pic>
      <p:sp>
        <p:nvSpPr>
          <p:cNvPr id="9" name="文本框 8"/>
          <p:cNvSpPr txBox="1"/>
          <p:nvPr>
            <p:custDataLst>
              <p:tags r:id="rId7"/>
            </p:custDataLst>
          </p:nvPr>
        </p:nvSpPr>
        <p:spPr>
          <a:xfrm>
            <a:off x="2571750" y="6369685"/>
            <a:ext cx="2397760" cy="368300"/>
          </a:xfrm>
          <a:prstGeom prst="rect">
            <a:avLst/>
          </a:prstGeom>
          <a:noFill/>
        </p:spPr>
        <p:txBody>
          <a:bodyPr wrap="square" rtlCol="0" anchor="t">
            <a:spAutoFit/>
          </a:bodyPr>
          <a:p>
            <a:r>
              <a:rPr lang="zh-CN" altLang="en-US" dirty="0">
                <a:latin typeface="Arial" panose="020B0604020202020204" pitchFamily="34" charset="0"/>
                <a:ea typeface="宋体" panose="02010600030101010101" pitchFamily="2" charset="-122"/>
                <a:sym typeface="+mn-ea"/>
              </a:rPr>
              <a:t>孔系组合</a:t>
            </a:r>
            <a:r>
              <a:rPr lang="zh-CN" altLang="en-US" dirty="0">
                <a:latin typeface="Arial" panose="020B0604020202020204" pitchFamily="34" charset="0"/>
                <a:ea typeface="宋体" panose="02010600030101010101" pitchFamily="2" charset="-122"/>
                <a:sym typeface="+mn-ea"/>
              </a:rPr>
              <a:t>夹具</a:t>
            </a:r>
            <a:endParaRPr lang="zh-CN" altLang="en-US" dirty="0">
              <a:latin typeface="Arial" panose="020B0604020202020204" pitchFamily="34" charset="0"/>
              <a:ea typeface="宋体" panose="02010600030101010101" pitchFamily="2" charset="-122"/>
              <a:sym typeface="+mn-ea"/>
            </a:endParaRPr>
          </a:p>
        </p:txBody>
      </p:sp>
      <p:pic>
        <p:nvPicPr>
          <p:cNvPr id="10" name="图片占位符 -2147482624"/>
          <p:cNvPicPr>
            <a:picLocks noChangeAspect="1"/>
          </p:cNvPicPr>
          <p:nvPr>
            <p:custDataLst>
              <p:tags r:id="rId8"/>
            </p:custDataLst>
          </p:nvPr>
        </p:nvPicPr>
        <p:blipFill>
          <a:blip r:embed="rId9">
            <a:lum/>
          </a:blip>
          <a:stretch>
            <a:fillRect/>
          </a:stretch>
        </p:blipFill>
        <p:spPr>
          <a:xfrm>
            <a:off x="7250430" y="113030"/>
            <a:ext cx="3340100" cy="1275080"/>
          </a:xfrm>
          <a:prstGeom prst="rect">
            <a:avLst/>
          </a:prstGeom>
          <a:noFill/>
          <a:ln w="9525">
            <a:noFill/>
          </a:ln>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ppt_x"/>
                                          </p:val>
                                        </p:tav>
                                        <p:tav tm="100000">
                                          <p:val>
                                            <p:strVal val="#ppt_x"/>
                                          </p:val>
                                        </p:tav>
                                      </p:tavLst>
                                    </p:anim>
                                    <p:anim calcmode="lin" valueType="num">
                                      <p:cBhvr additive="base">
                                        <p:cTn id="8" dur="500" fill="hold"/>
                                        <p:tgtEl>
                                          <p:spTgt spid="10244"/>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024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夹具分类</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4371340" cy="452310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t>可调夹具是针对通用夹具和专用夹具的不同特点而发展起来的一类新型夹具。对不同类型和尺寸的工件, 这类夹具只需要调整或更换个别定位元件和夹紧元件便可使用。 它又分为通用可调夹具和成组可调夹具两种类型。</a:t>
            </a:r>
            <a:endParaRPr lang="zh-CN" altLang="en-US" sz="2400"/>
          </a:p>
        </p:txBody>
      </p:sp>
      <p:pic>
        <p:nvPicPr>
          <p:cNvPr id="6" name="图片占位符 -2147482624"/>
          <p:cNvPicPr>
            <a:picLocks noChangeAspect="1"/>
          </p:cNvPicPr>
          <p:nvPr>
            <p:custDataLst>
              <p:tags r:id="rId2"/>
            </p:custDataLst>
          </p:nvPr>
        </p:nvPicPr>
        <p:blipFill>
          <a:blip r:embed="rId3">
            <a:lum/>
          </a:blip>
          <a:stretch>
            <a:fillRect/>
          </a:stretch>
        </p:blipFill>
        <p:spPr>
          <a:xfrm>
            <a:off x="6621780" y="313690"/>
            <a:ext cx="3693160" cy="1409700"/>
          </a:xfrm>
          <a:prstGeom prst="rect">
            <a:avLst/>
          </a:prstGeom>
          <a:noFill/>
          <a:ln w="9525">
            <a:noFill/>
          </a:ln>
        </p:spPr>
      </p:pic>
      <p:pic>
        <p:nvPicPr>
          <p:cNvPr id="7" name="图片 6"/>
          <p:cNvPicPr>
            <a:picLocks noChangeAspect="1"/>
          </p:cNvPicPr>
          <p:nvPr>
            <p:custDataLst>
              <p:tags r:id="rId4"/>
            </p:custDataLst>
          </p:nvPr>
        </p:nvPicPr>
        <p:blipFill>
          <a:blip r:embed="rId5"/>
          <a:stretch>
            <a:fillRect/>
          </a:stretch>
        </p:blipFill>
        <p:spPr>
          <a:xfrm>
            <a:off x="6519545" y="1904365"/>
            <a:ext cx="4800600" cy="4874260"/>
          </a:xfrm>
          <a:prstGeom prst="rect">
            <a:avLst/>
          </a:prstGeom>
        </p:spPr>
      </p:pic>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879314" y="3062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zh-CN" altLang="en-US">
                <a:latin typeface="Arial" panose="020B0604020202020204" pitchFamily="34" charset="0"/>
                <a:ea typeface="微软雅黑" panose="020B0503020204020204" charset="-122"/>
                <a:sym typeface="+mn-ea"/>
              </a:rPr>
              <a:t>２</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常见夹具</a:t>
            </a:r>
            <a:endParaRPr lang="zh-CN" altLang="en-US">
              <a:latin typeface="Arial" panose="020B0604020202020204" pitchFamily="34" charset="0"/>
              <a:ea typeface="微软雅黑" panose="020B0503020204020204" charset="-122"/>
              <a:sym typeface="+mn-ea"/>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676910" y="978535"/>
            <a:ext cx="10781030" cy="291909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t>(１) 三爪卡盘</a:t>
            </a:r>
            <a:endParaRPr lang="zh-CN" altLang="en-US" sz="2400"/>
          </a:p>
          <a:p>
            <a:pPr indent="609600" fontAlgn="auto">
              <a:lnSpc>
                <a:spcPct val="150000"/>
              </a:lnSpc>
              <a:extLst>
                <a:ext uri="{35155182-B16C-46BC-9424-99874614C6A1}">
                  <wpsdc:indentchars xmlns:wpsdc="http://www.wps.cn/officeDocument/2017/drawingmlCustomData" val="200" checksum="4158780845"/>
                </a:ext>
              </a:extLst>
            </a:pPr>
            <a:r>
              <a:rPr lang="zh-CN" altLang="en-US" sz="2400"/>
              <a:t>三爪卡盘 (图 １</a:t>
            </a:r>
            <a:r>
              <a:rPr lang="en-US" altLang="zh-CN" sz="2400"/>
              <a:t>.</a:t>
            </a:r>
            <a:r>
              <a:rPr lang="zh-CN" altLang="en-US" sz="2400"/>
              <a:t>２) 主要由卡盘体、 活动卡爪、 大锥齿轮和小锥齿轮组成, 是一种通用夹具, 主要与车床配合加工零件。</a:t>
            </a:r>
            <a:r>
              <a:rPr lang="zh-CN" altLang="en-US" sz="2400">
                <a:sym typeface="+mn-ea"/>
              </a:rPr>
              <a:t>按驱动卡爪所用动力不同, 三爪卡盘分为手动卡盘和动力卡盘两种。</a:t>
            </a:r>
            <a:endParaRPr lang="zh-CN" altLang="en-US" sz="2400"/>
          </a:p>
          <a:p>
            <a:endParaRPr lang="zh-CN" altLang="en-US"/>
          </a:p>
        </p:txBody>
      </p:sp>
      <p:pic>
        <p:nvPicPr>
          <p:cNvPr id="6" name="图片 5"/>
          <p:cNvPicPr>
            <a:picLocks noChangeAspect="1"/>
          </p:cNvPicPr>
          <p:nvPr>
            <p:custDataLst>
              <p:tags r:id="rId2"/>
            </p:custDataLst>
          </p:nvPr>
        </p:nvPicPr>
        <p:blipFill>
          <a:blip r:embed="rId3"/>
          <a:stretch>
            <a:fillRect/>
          </a:stretch>
        </p:blipFill>
        <p:spPr>
          <a:xfrm>
            <a:off x="7574915" y="3092450"/>
            <a:ext cx="3543300" cy="2762250"/>
          </a:xfrm>
          <a:prstGeom prst="rect">
            <a:avLst/>
          </a:prstGeom>
        </p:spPr>
      </p:pic>
      <p:pic>
        <p:nvPicPr>
          <p:cNvPr id="8" name="图片 7" descr="20170217100155554_563568_0"/>
          <p:cNvPicPr>
            <a:picLocks noChangeAspect="1"/>
          </p:cNvPicPr>
          <p:nvPr/>
        </p:nvPicPr>
        <p:blipFill>
          <a:blip r:embed="rId4"/>
          <a:stretch>
            <a:fillRect/>
          </a:stretch>
        </p:blipFill>
        <p:spPr>
          <a:xfrm>
            <a:off x="1400175" y="3216275"/>
            <a:ext cx="5048250" cy="3314700"/>
          </a:xfrm>
          <a:prstGeom prst="rect">
            <a:avLst/>
          </a:prstGeom>
        </p:spPr>
      </p:pic>
      <p:sp>
        <p:nvSpPr>
          <p:cNvPr id="9" name="文本框 8"/>
          <p:cNvSpPr txBox="1"/>
          <p:nvPr/>
        </p:nvSpPr>
        <p:spPr>
          <a:xfrm>
            <a:off x="8456930" y="6162675"/>
            <a:ext cx="2039620" cy="368300"/>
          </a:xfrm>
          <a:prstGeom prst="rect">
            <a:avLst/>
          </a:prstGeom>
          <a:noFill/>
        </p:spPr>
        <p:txBody>
          <a:bodyPr wrap="square" rtlCol="0" anchor="t">
            <a:spAutoFit/>
          </a:bodyPr>
          <a:p>
            <a:r>
              <a:rPr lang="zh-CN" altLang="en-US"/>
              <a:t>手动</a:t>
            </a:r>
            <a:r>
              <a:rPr lang="zh-CN" altLang="en-US"/>
              <a:t>三爪卡盘</a:t>
            </a:r>
            <a:endParaRPr lang="zh-CN" altLang="en-US"/>
          </a:p>
        </p:txBody>
      </p:sp>
      <p:sp>
        <p:nvSpPr>
          <p:cNvPr id="10" name="文本框 9"/>
          <p:cNvSpPr txBox="1"/>
          <p:nvPr>
            <p:custDataLst>
              <p:tags r:id="rId5"/>
            </p:custDataLst>
          </p:nvPr>
        </p:nvSpPr>
        <p:spPr>
          <a:xfrm>
            <a:off x="2291715" y="6489700"/>
            <a:ext cx="6096000" cy="368300"/>
          </a:xfrm>
          <a:prstGeom prst="rect">
            <a:avLst/>
          </a:prstGeom>
          <a:noFill/>
        </p:spPr>
        <p:txBody>
          <a:bodyPr wrap="square" rtlCol="0" anchor="t">
            <a:spAutoFit/>
          </a:bodyPr>
          <a:p>
            <a:r>
              <a:rPr lang="zh-CN" altLang="en-US"/>
              <a:t>液压</a:t>
            </a:r>
            <a:r>
              <a:rPr lang="zh-CN" altLang="en-US"/>
              <a:t>三爪卡盘</a:t>
            </a:r>
            <a:endParaRPr lang="zh-CN" altLang="en-US"/>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zh-CN" altLang="en-US">
                <a:latin typeface="Arial" panose="020B0604020202020204" pitchFamily="34" charset="0"/>
                <a:ea typeface="微软雅黑" panose="020B0503020204020204" charset="-122"/>
                <a:sym typeface="+mn-ea"/>
              </a:rPr>
              <a:t>２</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常见夹具</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1060450" y="1796415"/>
            <a:ext cx="3829685" cy="452310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sym typeface="+mn-ea"/>
              </a:rPr>
              <a:t> 三爪卡盘上三个卡爪导向部分的下面有螺纹与大齿轮背面的平面螺纹相啮合, 当用扳手通过四方孔转动小齿轮时, 大齿轮转动, 背面的平面螺纹同时带动三个卡爪向中心靠近或退出, 用以夹紧或松开工件</a:t>
            </a:r>
            <a:endParaRPr lang="zh-CN" altLang="en-US" sz="2400">
              <a:sym typeface="+mn-ea"/>
            </a:endParaRPr>
          </a:p>
        </p:txBody>
      </p:sp>
      <p:pic>
        <p:nvPicPr>
          <p:cNvPr id="5" name="等速移动定心夹紧机构动画">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5175250" y="1388110"/>
            <a:ext cx="6667500" cy="4572000"/>
          </a:xfrm>
          <a:prstGeom prst="rect">
            <a:avLst/>
          </a:prstGeom>
        </p:spPr>
      </p:pic>
    </p:spTree>
    <p:custDataLst>
      <p:tags r:id="rId6"/>
    </p:custDataLst>
  </p:cSld>
  <p:clrMapOvr>
    <a:masterClrMapping/>
  </p:clrMapOvr>
  <p:timing>
    <p:tnLst>
      <p:par>
        <p:cTn id="1" dur="indefinite" restart="never" nodeType="tmRoot">
          <p:childTnLst>
            <p:video fullScrn="0">
              <p:cMediaNode>
                <p:cTn id="2" fill="hold" display="1">
                  <p:stCondLst>
                    <p:cond delay="indefinite"/>
                  </p:stCondLst>
                </p:cTn>
                <p:tgtEl>
                  <p:spTgt spid="5"/>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zh-CN" altLang="en-US">
                <a:latin typeface="Arial" panose="020B0604020202020204" pitchFamily="34" charset="0"/>
                <a:ea typeface="微软雅黑" panose="020B0503020204020204" charset="-122"/>
                <a:sym typeface="+mn-ea"/>
              </a:rPr>
              <a:t>２</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常见夹具</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809625" y="1479550"/>
            <a:ext cx="10991850" cy="230695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(２) 平口钳. 平口钳 (图１</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３) 又名机用虎钳, 由固定钳身、 活动钳口、 丝杠、 螺母、 护口板等组成, 是一种通用夹具, 常用于安装小型工件. 它常配合铣床、 钻床等使用, 将其固定在机床工作台上, 用来夹持工件进行切削加工. 工作时, 用扳手转动丝杠, 通过丝杠螺母带动活动钳身移动, 形成对工件的夹紧与松开。</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5" name="20250106_165019">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257300" y="3786505"/>
            <a:ext cx="5943600" cy="2915285"/>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7362825" y="3958590"/>
            <a:ext cx="4724400" cy="2428875"/>
          </a:xfrm>
          <a:prstGeom prst="rect">
            <a:avLst/>
          </a:prstGeom>
        </p:spPr>
      </p:pic>
    </p:spTree>
    <p:custDataLst>
      <p:tags r:id="rId7"/>
    </p:custDataLst>
  </p:cSld>
  <p:clrMapOvr>
    <a:masterClrMapping/>
  </p:clrMapOvr>
  <p:timing>
    <p:tnLst>
      <p:par>
        <p:cTn id="1" dur="indefinite" restart="never" nodeType="tmRoot">
          <p:childTnLst>
            <p:video fullScrn="0">
              <p:cMediaNode>
                <p:cTn id="2" fill="hold" display="1">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784064" y="220554"/>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zh-CN" altLang="en-US">
                <a:latin typeface="Arial" panose="020B0604020202020204" pitchFamily="34" charset="0"/>
                <a:ea typeface="微软雅黑" panose="020B0503020204020204" charset="-122"/>
                <a:sym typeface="+mn-ea"/>
              </a:rPr>
              <a:t>２</a:t>
            </a:r>
            <a:r>
              <a:rPr lang="en-US" altLang="zh-CN">
                <a:latin typeface="Arial" panose="020B0604020202020204" pitchFamily="34" charset="0"/>
                <a:ea typeface="微软雅黑" panose="020B0503020204020204" charset="-122"/>
                <a:sym typeface="+mn-ea"/>
              </a:rPr>
              <a:t>.</a:t>
            </a:r>
            <a:r>
              <a:rPr lang="zh-CN" altLang="en-US">
                <a:latin typeface="Arial" panose="020B0604020202020204" pitchFamily="34" charset="0"/>
                <a:ea typeface="微软雅黑" panose="020B0503020204020204" charset="-122"/>
                <a:sym typeface="+mn-ea"/>
              </a:rPr>
              <a:t> 常见夹具</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841375" y="778510"/>
            <a:ext cx="10936605" cy="286131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t>(３) 万能分度头</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万能分度头 (图１</a:t>
            </a:r>
            <a:r>
              <a:rPr lang="en-US" altLang="zh-CN" sz="2000"/>
              <a:t>.</a:t>
            </a:r>
            <a:r>
              <a:rPr lang="zh-CN" altLang="en-US" sz="2000"/>
              <a:t>４) 的底座内装有回转体, 分度头主轴可随回转体在垂直平面内向上９０°和向下１０°范围内转动，主轴前端常装有三爪卡盘或顶尖。分度时拔出定位销,转动手柄, 通过齿数比为１∶１的直齿圆柱齿轮副传动, 带动蜗杆转动, 又经齿数为１∶４０的蜗轮蜗杆副传动, 带动主轴旋转分度。当分度头手柄转动一转时, 蜗轮只能带动主轴转过１/４０转。万能分度头是各类铣床不可缺少的主要附件, 它能将装在顶尖之间或卡盘上的工件分成任意角度或等分。</a:t>
            </a:r>
            <a:endParaRPr lang="zh-CN" altLang="en-US" sz="2000"/>
          </a:p>
        </p:txBody>
      </p:sp>
      <p:pic>
        <p:nvPicPr>
          <p:cNvPr id="5" name="图片 -2147482619"/>
          <p:cNvPicPr>
            <a:picLocks noChangeAspect="1"/>
          </p:cNvPicPr>
          <p:nvPr>
            <p:custDataLst>
              <p:tags r:id="rId2"/>
            </p:custDataLst>
          </p:nvPr>
        </p:nvPicPr>
        <p:blipFill>
          <a:blip r:embed="rId3">
            <a:lum/>
          </a:blip>
          <a:stretch>
            <a:fillRect/>
          </a:stretch>
        </p:blipFill>
        <p:spPr>
          <a:xfrm>
            <a:off x="784225" y="3735070"/>
            <a:ext cx="4185920" cy="2971165"/>
          </a:xfrm>
          <a:prstGeom prst="rect">
            <a:avLst/>
          </a:prstGeom>
          <a:noFill/>
          <a:ln w="9525">
            <a:noFill/>
          </a:ln>
        </p:spPr>
      </p:pic>
      <p:pic>
        <p:nvPicPr>
          <p:cNvPr id="7" name="1.铣床万能分度头SW动画仿真(Av577161903,P1)">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5721350" y="3582035"/>
            <a:ext cx="5556885" cy="2905125"/>
          </a:xfrm>
          <a:prstGeom prst="rect">
            <a:avLst/>
          </a:prstGeom>
        </p:spPr>
      </p:pic>
    </p:spTree>
    <p:custDataLst>
      <p:tags r:id="rId8"/>
    </p:custDataLst>
  </p:cSld>
  <p:clrMapOvr>
    <a:masterClrMapping/>
  </p:clrMapOvr>
  <p:timing>
    <p:tnLst>
      <p:par>
        <p:cTn id="1" dur="indefinite" restart="never" nodeType="tmRoot">
          <p:childTnLst>
            <p:video fullScrn="0">
              <p:cMediaNode>
                <p:cTn id="2" fill="hold" display="1">
                  <p:stCondLst>
                    <p:cond delay="indefinite"/>
                  </p:stCondLst>
                </p:cTn>
                <p:tgtEl>
                  <p:spTgt spid="7"/>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３.</a:t>
            </a:r>
            <a:r>
              <a:rPr lang="en-US" altLang="zh-CN">
                <a:latin typeface="Arial" panose="020B0604020202020204" pitchFamily="34" charset="0"/>
                <a:ea typeface="微软雅黑" panose="020B0503020204020204" charset="-122"/>
                <a:sym typeface="+mn-ea"/>
              </a:rPr>
              <a:t> 夹具组成</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1419225" y="1388110"/>
            <a:ext cx="9191625" cy="2553335"/>
          </a:xfrm>
          <a:prstGeom prst="rect">
            <a:avLst/>
          </a:prstGeom>
          <a:noFill/>
        </p:spPr>
        <p:txBody>
          <a:bodyPr wrap="square" rtlCol="0" anchor="t">
            <a:noAutofit/>
          </a:bodyPr>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(１) 定位元件</a:t>
            </a:r>
            <a:endParaRPr lang="zh-CN" altLang="en-US" sz="2000"/>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a:t>定位元件是夹具中最主要的功能元件, 是夹具的核心部分. 当工件定位的基准面形状和方位确定后, 就要依靠定位元件来保证工件定位的准确和可靠, 即定位元件的作用就是保证工件的正确定位, 如夹具中常用的定位心轴、 定位销、 定位块、 顶尖等。</a:t>
            </a:r>
            <a:endParaRPr lang="zh-CN" altLang="en-US" sz="2000"/>
          </a:p>
        </p:txBody>
      </p:sp>
      <p:pic>
        <p:nvPicPr>
          <p:cNvPr id="5" name="图片 4"/>
          <p:cNvPicPr>
            <a:picLocks noChangeAspect="1"/>
          </p:cNvPicPr>
          <p:nvPr>
            <p:custDataLst>
              <p:tags r:id="rId2"/>
            </p:custDataLst>
          </p:nvPr>
        </p:nvPicPr>
        <p:blipFill>
          <a:blip r:embed="rId3"/>
          <a:stretch>
            <a:fillRect/>
          </a:stretch>
        </p:blipFill>
        <p:spPr>
          <a:xfrm>
            <a:off x="941070" y="3785870"/>
            <a:ext cx="4818380" cy="2228215"/>
          </a:xfrm>
          <a:prstGeom prst="rect">
            <a:avLst/>
          </a:prstGeom>
        </p:spPr>
      </p:pic>
      <p:sp>
        <p:nvSpPr>
          <p:cNvPr id="6" name="文本框 5"/>
          <p:cNvSpPr txBox="1"/>
          <p:nvPr/>
        </p:nvSpPr>
        <p:spPr>
          <a:xfrm>
            <a:off x="1704975" y="6125210"/>
            <a:ext cx="2000250" cy="398780"/>
          </a:xfrm>
          <a:prstGeom prst="rect">
            <a:avLst/>
          </a:prstGeom>
          <a:noFill/>
        </p:spPr>
        <p:txBody>
          <a:bodyPr wrap="square" rtlCol="0" anchor="t">
            <a:spAutoFit/>
          </a:bodyPr>
          <a:p>
            <a:r>
              <a:rPr lang="zh-CN" altLang="en-US" sz="2000">
                <a:sym typeface="+mn-ea"/>
              </a:rPr>
              <a:t>定位心轴</a:t>
            </a:r>
            <a:r>
              <a:rPr lang="zh-CN" altLang="en-US" sz="2000">
                <a:sym typeface="+mn-ea"/>
              </a:rPr>
              <a:t>定位</a:t>
            </a:r>
            <a:endParaRPr lang="zh-CN" altLang="en-US" sz="2000">
              <a:sym typeface="+mn-ea"/>
            </a:endParaRPr>
          </a:p>
        </p:txBody>
      </p:sp>
      <p:pic>
        <p:nvPicPr>
          <p:cNvPr id="7" name="图片 6"/>
          <p:cNvPicPr>
            <a:picLocks noChangeAspect="1"/>
          </p:cNvPicPr>
          <p:nvPr>
            <p:custDataLst>
              <p:tags r:id="rId4"/>
            </p:custDataLst>
          </p:nvPr>
        </p:nvPicPr>
        <p:blipFill>
          <a:blip r:embed="rId5"/>
          <a:stretch>
            <a:fillRect/>
          </a:stretch>
        </p:blipFill>
        <p:spPr>
          <a:xfrm>
            <a:off x="6281420" y="3566795"/>
            <a:ext cx="2162175" cy="2841625"/>
          </a:xfrm>
          <a:prstGeom prst="rect">
            <a:avLst/>
          </a:prstGeom>
        </p:spPr>
      </p:pic>
      <p:sp>
        <p:nvSpPr>
          <p:cNvPr id="8" name="文本框 7"/>
          <p:cNvSpPr txBox="1"/>
          <p:nvPr/>
        </p:nvSpPr>
        <p:spPr>
          <a:xfrm>
            <a:off x="6281420" y="6258560"/>
            <a:ext cx="1238250" cy="398780"/>
          </a:xfrm>
          <a:prstGeom prst="rect">
            <a:avLst/>
          </a:prstGeom>
          <a:noFill/>
        </p:spPr>
        <p:txBody>
          <a:bodyPr wrap="square" rtlCol="0" anchor="t">
            <a:spAutoFit/>
          </a:bodyPr>
          <a:p>
            <a:r>
              <a:rPr lang="zh-CN" altLang="en-US" sz="2000">
                <a:sym typeface="+mn-ea"/>
              </a:rPr>
              <a:t>定位销</a:t>
            </a:r>
            <a:endParaRPr lang="zh-CN" altLang="en-US" sz="2000">
              <a:sym typeface="+mn-ea"/>
            </a:endParaRPr>
          </a:p>
        </p:txBody>
      </p:sp>
      <p:pic>
        <p:nvPicPr>
          <p:cNvPr id="9" name="图片 8"/>
          <p:cNvPicPr>
            <a:picLocks noChangeAspect="1"/>
          </p:cNvPicPr>
          <p:nvPr>
            <p:custDataLst>
              <p:tags r:id="rId6"/>
            </p:custDataLst>
          </p:nvPr>
        </p:nvPicPr>
        <p:blipFill>
          <a:blip r:embed="rId7"/>
          <a:srcRect l="29995" b="10559"/>
          <a:stretch>
            <a:fillRect/>
          </a:stretch>
        </p:blipFill>
        <p:spPr>
          <a:xfrm>
            <a:off x="7632065" y="3615055"/>
            <a:ext cx="4474210" cy="2399030"/>
          </a:xfrm>
          <a:prstGeom prst="rect">
            <a:avLst/>
          </a:prstGeom>
        </p:spPr>
      </p:pic>
      <p:sp>
        <p:nvSpPr>
          <p:cNvPr id="10" name="文本框 9"/>
          <p:cNvSpPr txBox="1"/>
          <p:nvPr>
            <p:custDataLst>
              <p:tags r:id="rId8"/>
            </p:custDataLst>
          </p:nvPr>
        </p:nvSpPr>
        <p:spPr>
          <a:xfrm>
            <a:off x="9570720" y="6328410"/>
            <a:ext cx="1238250" cy="398780"/>
          </a:xfrm>
          <a:prstGeom prst="rect">
            <a:avLst/>
          </a:prstGeom>
          <a:noFill/>
        </p:spPr>
        <p:txBody>
          <a:bodyPr wrap="square" rtlCol="0" anchor="t">
            <a:spAutoFit/>
          </a:bodyPr>
          <a:p>
            <a:r>
              <a:rPr lang="zh-CN" altLang="en-US" sz="2000">
                <a:sym typeface="+mn-ea"/>
              </a:rPr>
              <a:t>定位</a:t>
            </a:r>
            <a:r>
              <a:rPr lang="zh-CN" altLang="en-US" sz="2000">
                <a:sym typeface="+mn-ea"/>
              </a:rPr>
              <a:t>块</a:t>
            </a:r>
            <a:endParaRPr lang="zh-CN" altLang="en-US" sz="2000">
              <a:sym typeface="+mn-ea"/>
            </a:endParaRPr>
          </a:p>
        </p:txBody>
      </p:sp>
    </p:spTree>
    <p:custDataLst>
      <p:tags r:id="rId9"/>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en-US" altLang="zh-CN">
                <a:latin typeface="Arial" panose="020B0604020202020204" pitchFamily="34" charset="0"/>
                <a:ea typeface="微软雅黑" panose="020B0503020204020204" charset="-122"/>
                <a:sym typeface="+mn-ea"/>
              </a:rPr>
              <a:t>    ３. 夹具组成</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1219200" y="1562735"/>
            <a:ext cx="902017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t>(２) 夹紧元件</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 夹紧元件的作用是将工件压紧固定不动, 保证工件在加工过程中所处的正确位置不发生任何偏离, 如夹具中常用的压板、 锁紧螺母、 卡爪、 弹性夹头等。</a:t>
            </a:r>
            <a:endParaRPr lang="zh-CN" altLang="en-US" sz="2000"/>
          </a:p>
        </p:txBody>
      </p:sp>
      <p:pic>
        <p:nvPicPr>
          <p:cNvPr id="5" name="图片 -2147482015"/>
          <p:cNvPicPr>
            <a:picLocks noChangeAspect="1"/>
          </p:cNvPicPr>
          <p:nvPr>
            <p:custDataLst>
              <p:tags r:id="rId2"/>
            </p:custDataLst>
          </p:nvPr>
        </p:nvPicPr>
        <p:blipFill>
          <a:blip r:embed="rId3"/>
          <a:stretch>
            <a:fillRect/>
          </a:stretch>
        </p:blipFill>
        <p:spPr>
          <a:xfrm>
            <a:off x="1196340" y="3429000"/>
            <a:ext cx="3521710" cy="2388235"/>
          </a:xfrm>
          <a:prstGeom prst="rect">
            <a:avLst/>
          </a:prstGeom>
          <a:noFill/>
          <a:ln w="9525">
            <a:noFill/>
          </a:ln>
        </p:spPr>
      </p:pic>
      <p:pic>
        <p:nvPicPr>
          <p:cNvPr id="6" name="图片 -2147481960"/>
          <p:cNvPicPr>
            <a:picLocks noChangeAspect="1"/>
          </p:cNvPicPr>
          <p:nvPr>
            <p:custDataLst>
              <p:tags r:id="rId4"/>
            </p:custDataLst>
          </p:nvPr>
        </p:nvPicPr>
        <p:blipFill>
          <a:blip r:embed="rId5"/>
          <a:stretch>
            <a:fillRect/>
          </a:stretch>
        </p:blipFill>
        <p:spPr>
          <a:xfrm>
            <a:off x="5339080" y="3625215"/>
            <a:ext cx="2510155" cy="1770380"/>
          </a:xfrm>
          <a:prstGeom prst="rect">
            <a:avLst/>
          </a:prstGeom>
          <a:noFill/>
          <a:ln w="9525">
            <a:noFill/>
          </a:ln>
        </p:spPr>
      </p:pic>
      <p:sp>
        <p:nvSpPr>
          <p:cNvPr id="7" name="文本框 6"/>
          <p:cNvSpPr txBox="1"/>
          <p:nvPr/>
        </p:nvSpPr>
        <p:spPr>
          <a:xfrm>
            <a:off x="1753235" y="5981700"/>
            <a:ext cx="972185" cy="398780"/>
          </a:xfrm>
          <a:prstGeom prst="rect">
            <a:avLst/>
          </a:prstGeom>
          <a:noFill/>
        </p:spPr>
        <p:txBody>
          <a:bodyPr wrap="square" rtlCol="0" anchor="t">
            <a:spAutoFit/>
          </a:bodyPr>
          <a:p>
            <a:r>
              <a:rPr lang="zh-CN" altLang="en-US" sz="2000">
                <a:sym typeface="+mn-ea"/>
              </a:rPr>
              <a:t>压板</a:t>
            </a:r>
            <a:endParaRPr lang="zh-CN" altLang="en-US" sz="2000">
              <a:sym typeface="+mn-ea"/>
            </a:endParaRPr>
          </a:p>
        </p:txBody>
      </p:sp>
      <p:sp>
        <p:nvSpPr>
          <p:cNvPr id="8" name="文本框 7"/>
          <p:cNvSpPr txBox="1"/>
          <p:nvPr/>
        </p:nvSpPr>
        <p:spPr>
          <a:xfrm>
            <a:off x="5572125" y="5734685"/>
            <a:ext cx="1670050" cy="398780"/>
          </a:xfrm>
          <a:prstGeom prst="rect">
            <a:avLst/>
          </a:prstGeom>
          <a:noFill/>
        </p:spPr>
        <p:txBody>
          <a:bodyPr wrap="square" rtlCol="0" anchor="t">
            <a:spAutoFit/>
          </a:bodyPr>
          <a:p>
            <a:r>
              <a:rPr lang="zh-CN" altLang="en-US" sz="2000">
                <a:sym typeface="+mn-ea"/>
              </a:rPr>
              <a:t>锁紧螺母</a:t>
            </a:r>
            <a:endParaRPr lang="zh-CN" altLang="en-US" sz="2000">
              <a:sym typeface="+mn-ea"/>
            </a:endParaRPr>
          </a:p>
        </p:txBody>
      </p:sp>
      <p:pic>
        <p:nvPicPr>
          <p:cNvPr id="9" name="图片 8"/>
          <p:cNvPicPr>
            <a:picLocks noChangeAspect="1"/>
          </p:cNvPicPr>
          <p:nvPr>
            <p:custDataLst>
              <p:tags r:id="rId6"/>
            </p:custDataLst>
          </p:nvPr>
        </p:nvPicPr>
        <p:blipFill>
          <a:blip r:embed="rId7"/>
          <a:stretch>
            <a:fillRect/>
          </a:stretch>
        </p:blipFill>
        <p:spPr>
          <a:xfrm>
            <a:off x="7957820" y="3429000"/>
            <a:ext cx="3533775" cy="2146935"/>
          </a:xfrm>
          <a:prstGeom prst="rect">
            <a:avLst/>
          </a:prstGeom>
        </p:spPr>
      </p:pic>
      <p:sp>
        <p:nvSpPr>
          <p:cNvPr id="10" name="文本框 9"/>
          <p:cNvSpPr txBox="1"/>
          <p:nvPr/>
        </p:nvSpPr>
        <p:spPr>
          <a:xfrm>
            <a:off x="9175115" y="5734685"/>
            <a:ext cx="1943100" cy="398780"/>
          </a:xfrm>
          <a:prstGeom prst="rect">
            <a:avLst/>
          </a:prstGeom>
          <a:noFill/>
        </p:spPr>
        <p:txBody>
          <a:bodyPr wrap="square" rtlCol="0" anchor="t">
            <a:spAutoFit/>
          </a:bodyPr>
          <a:p>
            <a:r>
              <a:rPr lang="zh-CN" altLang="en-US" sz="2000">
                <a:sym typeface="+mn-ea"/>
              </a:rPr>
              <a:t>弹性夹头</a:t>
            </a:r>
            <a:endParaRPr lang="zh-CN" altLang="en-US" sz="2000">
              <a:sym typeface="+mn-ea"/>
            </a:endParaRPr>
          </a:p>
        </p:txBody>
      </p:sp>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３. 夹具组成</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1314450" y="1706245"/>
            <a:ext cx="921956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t>(３) 导向元件</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导向元件的作用是将夹具与机床连接起来, 并确定夹具对机床主轴、 工作台、 导轨或刀具运行轨迹的相互方位, 如夹具中常用的钻套、 镗模、 导向键等。</a:t>
            </a:r>
            <a:r>
              <a:rPr lang="zh-CN" altLang="en-US"/>
              <a:t>.</a:t>
            </a:r>
            <a:endParaRPr lang="zh-CN" altLang="en-US"/>
          </a:p>
        </p:txBody>
      </p:sp>
      <p:pic>
        <p:nvPicPr>
          <p:cNvPr id="5" name="图片 -2147482072"/>
          <p:cNvPicPr>
            <a:picLocks noChangeAspect="1"/>
          </p:cNvPicPr>
          <p:nvPr>
            <p:custDataLst>
              <p:tags r:id="rId2"/>
            </p:custDataLst>
          </p:nvPr>
        </p:nvPicPr>
        <p:blipFill>
          <a:blip r:embed="rId3"/>
          <a:stretch>
            <a:fillRect/>
          </a:stretch>
        </p:blipFill>
        <p:spPr>
          <a:xfrm>
            <a:off x="1627188" y="3781108"/>
            <a:ext cx="2555875" cy="2210435"/>
          </a:xfrm>
          <a:prstGeom prst="rect">
            <a:avLst/>
          </a:prstGeom>
          <a:noFill/>
          <a:ln w="9525">
            <a:noFill/>
          </a:ln>
        </p:spPr>
      </p:pic>
      <p:sp>
        <p:nvSpPr>
          <p:cNvPr id="6" name="文本框 5"/>
          <p:cNvSpPr txBox="1"/>
          <p:nvPr/>
        </p:nvSpPr>
        <p:spPr>
          <a:xfrm>
            <a:off x="2333625" y="6144895"/>
            <a:ext cx="972185" cy="398780"/>
          </a:xfrm>
          <a:prstGeom prst="rect">
            <a:avLst/>
          </a:prstGeom>
          <a:noFill/>
        </p:spPr>
        <p:txBody>
          <a:bodyPr wrap="square" rtlCol="0" anchor="t">
            <a:spAutoFit/>
          </a:bodyPr>
          <a:p>
            <a:r>
              <a:rPr lang="zh-CN" altLang="en-US" sz="2000">
                <a:sym typeface="+mn-ea"/>
              </a:rPr>
              <a:t>钻套</a:t>
            </a:r>
            <a:endParaRPr lang="zh-CN" altLang="en-US" sz="2000">
              <a:sym typeface="+mn-ea"/>
            </a:endParaRPr>
          </a:p>
        </p:txBody>
      </p:sp>
      <p:pic>
        <p:nvPicPr>
          <p:cNvPr id="7" name="图片 -2147481927"/>
          <p:cNvPicPr>
            <a:picLocks noChangeAspect="1"/>
          </p:cNvPicPr>
          <p:nvPr>
            <p:custDataLst>
              <p:tags r:id="rId4"/>
            </p:custDataLst>
          </p:nvPr>
        </p:nvPicPr>
        <p:blipFill>
          <a:blip r:embed="rId5"/>
          <a:stretch>
            <a:fillRect/>
          </a:stretch>
        </p:blipFill>
        <p:spPr>
          <a:xfrm>
            <a:off x="7245350" y="3637915"/>
            <a:ext cx="2873375" cy="2279650"/>
          </a:xfrm>
          <a:prstGeom prst="rect">
            <a:avLst/>
          </a:prstGeom>
          <a:noFill/>
          <a:ln w="9525">
            <a:noFill/>
          </a:ln>
        </p:spPr>
      </p:pic>
      <p:sp>
        <p:nvSpPr>
          <p:cNvPr id="8" name="文本框 7"/>
          <p:cNvSpPr txBox="1"/>
          <p:nvPr/>
        </p:nvSpPr>
        <p:spPr>
          <a:xfrm>
            <a:off x="7905750" y="6229985"/>
            <a:ext cx="1219200" cy="398780"/>
          </a:xfrm>
          <a:prstGeom prst="rect">
            <a:avLst/>
          </a:prstGeom>
          <a:noFill/>
        </p:spPr>
        <p:txBody>
          <a:bodyPr wrap="square" rtlCol="0" anchor="t">
            <a:spAutoFit/>
          </a:bodyPr>
          <a:p>
            <a:r>
              <a:rPr lang="zh-CN" altLang="en-US" sz="2000">
                <a:sym typeface="+mn-ea"/>
              </a:rPr>
              <a:t>导向键</a:t>
            </a:r>
            <a:endParaRPr lang="zh-CN" altLang="en-US" sz="2000">
              <a:sym typeface="+mn-ea"/>
            </a:endParaRPr>
          </a:p>
        </p:txBody>
      </p:sp>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en-US" altLang="zh-CN">
                <a:latin typeface="Arial" panose="020B0604020202020204" pitchFamily="34" charset="0"/>
                <a:ea typeface="微软雅黑" panose="020B0503020204020204" charset="-122"/>
                <a:sym typeface="+mn-ea"/>
              </a:rPr>
              <a:t>    ３. 夹具组成</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1152525" y="1490980"/>
            <a:ext cx="10153650"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t>(４) 特定元件</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 根据加工的特殊要求, 有些夹具需要设置具有特定功能的构件, 如分度装置、 靠模装置、 快速拆装心轴、 工件的顶出装置、 互锁装置和平衡块等. 这些元件虽不是夹具共有的元件, 但保证工件加工要求却是不可缺少的, 需要特殊的设计</a:t>
            </a:r>
            <a:r>
              <a:rPr lang="zh-CN" altLang="en-US"/>
              <a:t>。</a:t>
            </a:r>
            <a:endParaRPr lang="zh-CN" altLang="en-US"/>
          </a:p>
        </p:txBody>
      </p:sp>
      <p:pic>
        <p:nvPicPr>
          <p:cNvPr id="5" name="图片 4"/>
          <p:cNvPicPr>
            <a:picLocks noChangeAspect="1"/>
          </p:cNvPicPr>
          <p:nvPr>
            <p:custDataLst>
              <p:tags r:id="rId2"/>
            </p:custDataLst>
          </p:nvPr>
        </p:nvPicPr>
        <p:blipFill>
          <a:blip r:embed="rId3"/>
          <a:stretch>
            <a:fillRect/>
          </a:stretch>
        </p:blipFill>
        <p:spPr>
          <a:xfrm>
            <a:off x="1452245" y="3531870"/>
            <a:ext cx="3390900" cy="3072765"/>
          </a:xfrm>
          <a:prstGeom prst="rect">
            <a:avLst/>
          </a:prstGeom>
        </p:spPr>
      </p:pic>
      <p:cxnSp>
        <p:nvCxnSpPr>
          <p:cNvPr id="6" name="直接箭头连接符 5"/>
          <p:cNvCxnSpPr/>
          <p:nvPr/>
        </p:nvCxnSpPr>
        <p:spPr>
          <a:xfrm flipH="1">
            <a:off x="3969385" y="3988435"/>
            <a:ext cx="904875" cy="304800"/>
          </a:xfrm>
          <a:prstGeom prst="straightConnector1">
            <a:avLst/>
          </a:prstGeom>
          <a:ln w="31750" cap="rnd">
            <a:solidFill>
              <a:schemeClr val="accent1"/>
            </a:solidFill>
            <a:round/>
            <a:tailEnd type="arrow" w="med" len="med"/>
          </a:ln>
        </p:spPr>
        <p:style>
          <a:lnRef idx="0">
            <a:srgbClr val="FFFFFF"/>
          </a:lnRef>
          <a:fillRef idx="0">
            <a:srgbClr val="FFFFFF"/>
          </a:fillRef>
          <a:effectRef idx="0">
            <a:srgbClr val="FFFFFF"/>
          </a:effectRef>
          <a:fontRef idx="minor">
            <a:schemeClr val="tx1"/>
          </a:fontRef>
        </p:style>
      </p:cxnSp>
      <p:sp>
        <p:nvSpPr>
          <p:cNvPr id="7" name="文本框 6"/>
          <p:cNvSpPr txBox="1"/>
          <p:nvPr/>
        </p:nvSpPr>
        <p:spPr>
          <a:xfrm>
            <a:off x="4933950" y="3753485"/>
            <a:ext cx="1238250" cy="398780"/>
          </a:xfrm>
          <a:prstGeom prst="rect">
            <a:avLst/>
          </a:prstGeom>
          <a:noFill/>
        </p:spPr>
        <p:txBody>
          <a:bodyPr wrap="square" rtlCol="0" anchor="t">
            <a:spAutoFit/>
          </a:bodyPr>
          <a:p>
            <a:r>
              <a:rPr lang="zh-CN" altLang="en-US" sz="2000">
                <a:sym typeface="+mn-ea"/>
              </a:rPr>
              <a:t>平衡块</a:t>
            </a:r>
            <a:endParaRPr lang="zh-CN" altLang="en-US" sz="2000">
              <a:sym typeface="+mn-ea"/>
            </a:endParaRPr>
          </a:p>
        </p:txBody>
      </p:sp>
      <p:pic>
        <p:nvPicPr>
          <p:cNvPr id="8" name="图片 7"/>
          <p:cNvPicPr>
            <a:picLocks noChangeAspect="1"/>
          </p:cNvPicPr>
          <p:nvPr>
            <p:custDataLst>
              <p:tags r:id="rId4"/>
            </p:custDataLst>
          </p:nvPr>
        </p:nvPicPr>
        <p:blipFill>
          <a:blip r:embed="rId5"/>
          <a:stretch>
            <a:fillRect/>
          </a:stretch>
        </p:blipFill>
        <p:spPr>
          <a:xfrm>
            <a:off x="7081520" y="3753485"/>
            <a:ext cx="3183890" cy="2299335"/>
          </a:xfrm>
          <a:prstGeom prst="rect">
            <a:avLst/>
          </a:prstGeom>
        </p:spPr>
      </p:pic>
      <p:sp>
        <p:nvSpPr>
          <p:cNvPr id="9" name="文本框 8"/>
          <p:cNvSpPr txBox="1"/>
          <p:nvPr/>
        </p:nvSpPr>
        <p:spPr>
          <a:xfrm>
            <a:off x="7791450" y="6268085"/>
            <a:ext cx="1457325" cy="398780"/>
          </a:xfrm>
          <a:prstGeom prst="rect">
            <a:avLst/>
          </a:prstGeom>
          <a:noFill/>
        </p:spPr>
        <p:txBody>
          <a:bodyPr wrap="square" rtlCol="0" anchor="t">
            <a:spAutoFit/>
          </a:bodyPr>
          <a:p>
            <a:r>
              <a:rPr lang="zh-CN" altLang="en-US" sz="2000">
                <a:sym typeface="+mn-ea"/>
              </a:rPr>
              <a:t>分度装置</a:t>
            </a:r>
            <a:endParaRPr lang="zh-CN" altLang="en-US" sz="2000">
              <a:sym typeface="+mn-ea"/>
            </a:endParaRPr>
          </a:p>
        </p:txBody>
      </p:sp>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C:\Users\wps\Desktop\Pictures\8042046.jpg8042046"/>
          <p:cNvPicPr>
            <a:picLocks noChangeAspect="1"/>
          </p:cNvPicPr>
          <p:nvPr>
            <p:custDataLst>
              <p:tags r:id="rId1"/>
            </p:custDataLst>
          </p:nvPr>
        </p:nvPicPr>
        <p:blipFill>
          <a:blip r:embed="rId2">
            <a:grayscl/>
            <a:lum bright="12000" contrast="-18000"/>
          </a:blip>
          <a:srcRect/>
          <a:stretch>
            <a:fillRect/>
          </a:stretch>
        </p:blipFill>
        <p:spPr>
          <a:xfrm>
            <a:off x="0" y="635"/>
            <a:ext cx="4679315" cy="6858000"/>
          </a:xfrm>
          <a:prstGeom prst="rect">
            <a:avLst/>
          </a:prstGeom>
        </p:spPr>
      </p:pic>
      <p:sp>
        <p:nvSpPr>
          <p:cNvPr id="3" name="矩形 2"/>
          <p:cNvSpPr/>
          <p:nvPr>
            <p:custDataLst>
              <p:tags r:id="rId3"/>
            </p:custDataLst>
          </p:nvPr>
        </p:nvSpPr>
        <p:spPr>
          <a:xfrm>
            <a:off x="0" y="1905"/>
            <a:ext cx="4690110" cy="6856095"/>
          </a:xfrm>
          <a:prstGeom prst="rect">
            <a:avLst/>
          </a:prstGeom>
          <a:gradFill>
            <a:gsLst>
              <a:gs pos="95000">
                <a:schemeClr val="accent1">
                  <a:alpha val="67000"/>
                </a:schemeClr>
              </a:gs>
              <a:gs pos="6000">
                <a:schemeClr val="accent1">
                  <a:lumMod val="75000"/>
                </a:schemeClr>
              </a:gs>
            </a:gsLst>
            <a:lin ang="1488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custDataLst>
              <p:tags r:id="rId4"/>
            </p:custDataLst>
          </p:nvPr>
        </p:nvSpPr>
        <p:spPr>
          <a:xfrm rot="16200000">
            <a:off x="-137160" y="3637915"/>
            <a:ext cx="3359785" cy="3246755"/>
          </a:xfrm>
          <a:custGeom>
            <a:avLst/>
            <a:gdLst/>
            <a:ahLst/>
            <a:cxnLst>
              <a:cxn ang="3">
                <a:pos x="hc" y="t"/>
              </a:cxn>
              <a:cxn ang="cd2">
                <a:pos x="l" y="vc"/>
              </a:cxn>
              <a:cxn ang="cd4">
                <a:pos x="hc" y="b"/>
              </a:cxn>
              <a:cxn ang="0">
                <a:pos x="r" y="vc"/>
              </a:cxn>
            </a:cxnLst>
            <a:rect l="l" t="t" r="r" b="b"/>
            <a:pathLst>
              <a:path w="5160" h="4986">
                <a:moveTo>
                  <a:pt x="3580" y="0"/>
                </a:moveTo>
                <a:lnTo>
                  <a:pt x="5074" y="0"/>
                </a:lnTo>
                <a:lnTo>
                  <a:pt x="5078" y="20"/>
                </a:lnTo>
                <a:cubicBezTo>
                  <a:pt x="5169" y="468"/>
                  <a:pt x="5186" y="938"/>
                  <a:pt x="5119" y="1416"/>
                </a:cubicBezTo>
                <a:cubicBezTo>
                  <a:pt x="4800" y="3684"/>
                  <a:pt x="2704" y="5263"/>
                  <a:pt x="437" y="4945"/>
                </a:cubicBezTo>
                <a:cubicBezTo>
                  <a:pt x="295" y="4925"/>
                  <a:pt x="156" y="4898"/>
                  <a:pt x="20" y="4864"/>
                </a:cubicBezTo>
                <a:lnTo>
                  <a:pt x="0" y="4859"/>
                </a:lnTo>
                <a:lnTo>
                  <a:pt x="0" y="3342"/>
                </a:lnTo>
                <a:lnTo>
                  <a:pt x="44" y="3360"/>
                </a:lnTo>
                <a:cubicBezTo>
                  <a:pt x="231" y="3432"/>
                  <a:pt x="430" y="3484"/>
                  <a:pt x="638" y="3513"/>
                </a:cubicBezTo>
                <a:cubicBezTo>
                  <a:pt x="2114" y="3720"/>
                  <a:pt x="3479" y="2692"/>
                  <a:pt x="3687" y="1215"/>
                </a:cubicBezTo>
                <a:cubicBezTo>
                  <a:pt x="3745" y="800"/>
                  <a:pt x="3706" y="394"/>
                  <a:pt x="3586" y="19"/>
                </a:cubicBezTo>
                <a:lnTo>
                  <a:pt x="3580" y="0"/>
                </a:lnTo>
                <a:close/>
              </a:path>
            </a:pathLst>
          </a:custGeom>
          <a:noFill/>
          <a:ln w="15875">
            <a:gradFill>
              <a:gsLst>
                <a:gs pos="100000">
                  <a:schemeClr val="bg1"/>
                </a:gs>
                <a:gs pos="1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26"/>
          <p:cNvSpPr/>
          <p:nvPr>
            <p:custDataLst>
              <p:tags r:id="rId5"/>
            </p:custDataLst>
          </p:nvPr>
        </p:nvSpPr>
        <p:spPr>
          <a:xfrm rot="5400000">
            <a:off x="1468755" y="34597"/>
            <a:ext cx="3276293" cy="3165803"/>
          </a:xfrm>
          <a:custGeom>
            <a:avLst/>
            <a:gdLst/>
            <a:ahLst/>
            <a:cxnLst>
              <a:cxn ang="3">
                <a:pos x="hc" y="t"/>
              </a:cxn>
              <a:cxn ang="cd2">
                <a:pos x="l" y="vc"/>
              </a:cxn>
              <a:cxn ang="cd4">
                <a:pos x="hc" y="b"/>
              </a:cxn>
              <a:cxn ang="0">
                <a:pos x="r" y="vc"/>
              </a:cxn>
            </a:cxnLst>
            <a:rect l="l" t="t" r="r" b="b"/>
            <a:pathLst>
              <a:path w="5160" h="4986">
                <a:moveTo>
                  <a:pt x="3580" y="0"/>
                </a:moveTo>
                <a:lnTo>
                  <a:pt x="5074" y="0"/>
                </a:lnTo>
                <a:lnTo>
                  <a:pt x="5078" y="20"/>
                </a:lnTo>
                <a:cubicBezTo>
                  <a:pt x="5169" y="468"/>
                  <a:pt x="5186" y="938"/>
                  <a:pt x="5119" y="1416"/>
                </a:cubicBezTo>
                <a:cubicBezTo>
                  <a:pt x="4800" y="3684"/>
                  <a:pt x="2704" y="5263"/>
                  <a:pt x="437" y="4945"/>
                </a:cubicBezTo>
                <a:cubicBezTo>
                  <a:pt x="295" y="4925"/>
                  <a:pt x="156" y="4898"/>
                  <a:pt x="20" y="4864"/>
                </a:cubicBezTo>
                <a:lnTo>
                  <a:pt x="0" y="4859"/>
                </a:lnTo>
                <a:lnTo>
                  <a:pt x="0" y="3342"/>
                </a:lnTo>
                <a:lnTo>
                  <a:pt x="44" y="3360"/>
                </a:lnTo>
                <a:cubicBezTo>
                  <a:pt x="231" y="3432"/>
                  <a:pt x="430" y="3484"/>
                  <a:pt x="638" y="3513"/>
                </a:cubicBezTo>
                <a:cubicBezTo>
                  <a:pt x="2114" y="3720"/>
                  <a:pt x="3479" y="2692"/>
                  <a:pt x="3687" y="1215"/>
                </a:cubicBezTo>
                <a:cubicBezTo>
                  <a:pt x="3745" y="800"/>
                  <a:pt x="3706" y="394"/>
                  <a:pt x="3586" y="19"/>
                </a:cubicBezTo>
                <a:lnTo>
                  <a:pt x="3580" y="0"/>
                </a:lnTo>
                <a:close/>
              </a:path>
            </a:pathLst>
          </a:custGeom>
          <a:noFill/>
          <a:ln w="15875">
            <a:gradFill>
              <a:gsLst>
                <a:gs pos="100000">
                  <a:schemeClr val="bg1"/>
                </a:gs>
                <a:gs pos="1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p:cNvSpPr txBox="1"/>
          <p:nvPr>
            <p:custDataLst>
              <p:tags r:id="rId6"/>
            </p:custDataLst>
          </p:nvPr>
        </p:nvSpPr>
        <p:spPr>
          <a:xfrm>
            <a:off x="5431790" y="3581400"/>
            <a:ext cx="5824220" cy="1979295"/>
          </a:xfrm>
          <a:prstGeom prst="rect">
            <a:avLst/>
          </a:prstGeom>
        </p:spPr>
        <p:txBody>
          <a:bodyPr vert="horz" lIns="90000" tIns="46800" rIns="90000" bIns="46800" rtlCol="0" anchor="t" anchorCtr="0">
            <a:normAutofit/>
          </a:bodyPr>
          <a:lstStyle>
            <a:defPPr>
              <a:defRPr lang="zh-CN"/>
            </a:defPPr>
            <a:lvl1pPr fontAlgn="auto">
              <a:lnSpc>
                <a:spcPct val="150000"/>
              </a:lnSpc>
              <a:spcBef>
                <a:spcPct val="0"/>
              </a:spcBef>
              <a:buNone/>
              <a:defRPr sz="1600" b="0" u="none" strike="noStrike" cap="none" spc="0" normalizeH="0" baseline="0">
                <a:uFillTx/>
                <a:latin typeface="+mj-lt"/>
                <a:ea typeface="+mj-ea"/>
                <a:cs typeface="+mj-cs"/>
              </a:defRPr>
            </a:lvl1pPr>
          </a:lstStyle>
          <a:p>
            <a:r>
              <a:rPr lang="zh-CN" altLang="en-US" sz="3600">
                <a:solidFill>
                  <a:schemeClr val="tx2">
                    <a:lumMod val="50000"/>
                  </a:schemeClr>
                </a:solidFill>
                <a:latin typeface="Arial" panose="020B0604020202020204" pitchFamily="34" charset="0"/>
                <a:ea typeface="微软雅黑" panose="020B0503020204020204" charset="-122"/>
              </a:rPr>
              <a:t>项目</a:t>
            </a:r>
            <a:r>
              <a:rPr lang="en-US" altLang="zh-CN" sz="3600">
                <a:solidFill>
                  <a:schemeClr val="tx2">
                    <a:lumMod val="50000"/>
                  </a:schemeClr>
                </a:solidFill>
                <a:latin typeface="Arial" panose="020B0604020202020204" pitchFamily="34" charset="0"/>
                <a:ea typeface="微软雅黑" panose="020B0503020204020204" charset="-122"/>
              </a:rPr>
              <a:t>1 </a:t>
            </a:r>
            <a:r>
              <a:rPr lang="zh-CN" altLang="en-US" sz="3600">
                <a:solidFill>
                  <a:schemeClr val="tx2">
                    <a:lumMod val="50000"/>
                  </a:schemeClr>
                </a:solidFill>
                <a:latin typeface="Arial" panose="020B0604020202020204" pitchFamily="34" charset="0"/>
                <a:ea typeface="微软雅黑" panose="020B0503020204020204" charset="-122"/>
              </a:rPr>
              <a:t>认识夹具</a:t>
            </a:r>
            <a:endParaRPr lang="zh-CN" altLang="en-US" sz="3600">
              <a:solidFill>
                <a:schemeClr val="tx2">
                  <a:lumMod val="50000"/>
                </a:schemeClr>
              </a:solidFill>
              <a:latin typeface="Arial" panose="020B0604020202020204" pitchFamily="34" charset="0"/>
              <a:ea typeface="微软雅黑" panose="020B0503020204020204" charset="-122"/>
            </a:endParaRPr>
          </a:p>
        </p:txBody>
      </p:sp>
      <p:sp>
        <p:nvSpPr>
          <p:cNvPr id="7" name="文本框 6"/>
          <p:cNvSpPr txBox="1"/>
          <p:nvPr>
            <p:custDataLst>
              <p:tags r:id="rId7"/>
            </p:custDataLst>
          </p:nvPr>
        </p:nvSpPr>
        <p:spPr>
          <a:xfrm>
            <a:off x="5696585" y="1525905"/>
            <a:ext cx="4681855" cy="722630"/>
          </a:xfrm>
          <a:prstGeom prst="rect">
            <a:avLst/>
          </a:prstGeom>
        </p:spPr>
        <p:txBody>
          <a:bodyPr vert="horz" lIns="90170" tIns="46990" rIns="90170" bIns="46990" rtlCol="0" anchor="t" anchorCtr="0"/>
          <a:lstStyle>
            <a:lvl1pPr fontAlgn="auto">
              <a:lnSpc>
                <a:spcPct val="100000"/>
              </a:lnSpc>
              <a:spcBef>
                <a:spcPct val="0"/>
              </a:spcBef>
              <a:buNone/>
              <a:defRPr sz="4000" b="1" u="none" strike="noStrike" cap="none" spc="300" normalizeH="0" baseline="0">
                <a:uFillTx/>
                <a:latin typeface="+mj-lt"/>
                <a:ea typeface="+mj-ea"/>
                <a:cs typeface="+mj-cs"/>
              </a:defRPr>
            </a:lvl1pPr>
          </a:lstStyle>
          <a:p>
            <a:r>
              <a:rPr lang="zh-CN" altLang="en-US" sz="6600">
                <a:solidFill>
                  <a:schemeClr val="accent1">
                    <a:lumMod val="75000"/>
                  </a:schemeClr>
                </a:solidFill>
                <a:latin typeface="Arial" panose="020B0604020202020204" pitchFamily="34" charset="0"/>
                <a:ea typeface="微软雅黑" panose="020B0503020204020204" charset="-122"/>
              </a:rPr>
              <a:t>模块一</a:t>
            </a:r>
            <a:endParaRPr lang="zh-CN" altLang="en-US" sz="6600">
              <a:solidFill>
                <a:schemeClr val="accent1">
                  <a:lumMod val="75000"/>
                </a:schemeClr>
              </a:solidFill>
              <a:latin typeface="Arial" panose="020B0604020202020204" pitchFamily="34" charset="0"/>
              <a:ea typeface="微软雅黑" panose="020B0503020204020204" charset="-122"/>
            </a:endParaRPr>
          </a:p>
        </p:txBody>
      </p:sp>
      <p:sp>
        <p:nvSpPr>
          <p:cNvPr id="4" name="同心圆 20"/>
          <p:cNvSpPr/>
          <p:nvPr>
            <p:custDataLst>
              <p:tags r:id="rId8"/>
            </p:custDataLst>
          </p:nvPr>
        </p:nvSpPr>
        <p:spPr>
          <a:xfrm>
            <a:off x="5431777" y="84708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8" name="同心圆 20"/>
          <p:cNvSpPr/>
          <p:nvPr>
            <p:custDataLst>
              <p:tags r:id="rId9"/>
            </p:custDataLst>
          </p:nvPr>
        </p:nvSpPr>
        <p:spPr>
          <a:xfrm>
            <a:off x="5411457" y="315721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9" name="同心圆 20"/>
          <p:cNvSpPr/>
          <p:nvPr>
            <p:custDataLst>
              <p:tags r:id="rId10"/>
            </p:custDataLst>
          </p:nvPr>
        </p:nvSpPr>
        <p:spPr>
          <a:xfrm>
            <a:off x="6030582" y="315721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11" name="同心圆 20"/>
          <p:cNvSpPr/>
          <p:nvPr>
            <p:custDataLst>
              <p:tags r:id="rId11"/>
            </p:custDataLst>
          </p:nvPr>
        </p:nvSpPr>
        <p:spPr>
          <a:xfrm>
            <a:off x="6603987" y="513333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12" name="同心圆 20"/>
          <p:cNvSpPr/>
          <p:nvPr>
            <p:custDataLst>
              <p:tags r:id="rId12"/>
            </p:custDataLst>
          </p:nvPr>
        </p:nvSpPr>
        <p:spPr>
          <a:xfrm>
            <a:off x="5365737" y="513333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13" name="同心圆 20"/>
          <p:cNvSpPr/>
          <p:nvPr>
            <p:custDataLst>
              <p:tags r:id="rId13"/>
            </p:custDataLst>
          </p:nvPr>
        </p:nvSpPr>
        <p:spPr>
          <a:xfrm>
            <a:off x="5984862" y="5133331"/>
            <a:ext cx="337209" cy="337209"/>
          </a:xfrm>
          <a:custGeom>
            <a:avLst/>
            <a:gdLst>
              <a:gd name="connsiteX0" fmla="*/ 180691 w 337209"/>
              <a:gd name="connsiteY0" fmla="*/ 92281 h 337209"/>
              <a:gd name="connsiteX1" fmla="*/ 123181 w 337209"/>
              <a:gd name="connsiteY1" fmla="*/ 106091 h 337209"/>
              <a:gd name="connsiteX2" fmla="*/ 106091 w 337209"/>
              <a:gd name="connsiteY2" fmla="*/ 214025 h 337209"/>
              <a:gd name="connsiteX3" fmla="*/ 214023 w 337209"/>
              <a:gd name="connsiteY3" fmla="*/ 231117 h 337209"/>
              <a:gd name="connsiteX4" fmla="*/ 231117 w 337209"/>
              <a:gd name="connsiteY4" fmla="*/ 123185 h 337209"/>
              <a:gd name="connsiteX5" fmla="*/ 180691 w 337209"/>
              <a:gd name="connsiteY5" fmla="*/ 92281 h 337209"/>
              <a:gd name="connsiteX6" fmla="*/ 194975 w 337209"/>
              <a:gd name="connsiteY6" fmla="*/ 2088 h 337209"/>
              <a:gd name="connsiteX7" fmla="*/ 304997 w 337209"/>
              <a:gd name="connsiteY7" fmla="*/ 69511 h 337209"/>
              <a:gd name="connsiteX8" fmla="*/ 267697 w 337209"/>
              <a:gd name="connsiteY8" fmla="*/ 305004 h 337209"/>
              <a:gd name="connsiteX9" fmla="*/ 32209 w 337209"/>
              <a:gd name="connsiteY9" fmla="*/ 267702 h 337209"/>
              <a:gd name="connsiteX10" fmla="*/ 69505 w 337209"/>
              <a:gd name="connsiteY10" fmla="*/ 32210 h 337209"/>
              <a:gd name="connsiteX11" fmla="*/ 194975 w 337209"/>
              <a:gd name="connsiteY11" fmla="*/ 2088 h 33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09" h="337209">
                <a:moveTo>
                  <a:pt x="180691" y="92281"/>
                </a:moveTo>
                <a:cubicBezTo>
                  <a:pt x="161157" y="89191"/>
                  <a:pt x="140446" y="93549"/>
                  <a:pt x="123181" y="106091"/>
                </a:cubicBezTo>
                <a:cubicBezTo>
                  <a:pt x="88657" y="131174"/>
                  <a:pt x="81006" y="179499"/>
                  <a:pt x="106091" y="214025"/>
                </a:cubicBezTo>
                <a:cubicBezTo>
                  <a:pt x="131173" y="248551"/>
                  <a:pt x="179497" y="256208"/>
                  <a:pt x="214023" y="231117"/>
                </a:cubicBezTo>
                <a:cubicBezTo>
                  <a:pt x="248550" y="206036"/>
                  <a:pt x="256202" y="157713"/>
                  <a:pt x="231117" y="123185"/>
                </a:cubicBezTo>
                <a:cubicBezTo>
                  <a:pt x="218575" y="105923"/>
                  <a:pt x="200223" y="95377"/>
                  <a:pt x="180691" y="92281"/>
                </a:cubicBezTo>
                <a:close/>
                <a:moveTo>
                  <a:pt x="194975" y="2088"/>
                </a:moveTo>
                <a:cubicBezTo>
                  <a:pt x="237592" y="8837"/>
                  <a:pt x="277630" y="31845"/>
                  <a:pt x="304997" y="69511"/>
                </a:cubicBezTo>
                <a:cubicBezTo>
                  <a:pt x="359729" y="144836"/>
                  <a:pt x="343032" y="250270"/>
                  <a:pt x="267697" y="305004"/>
                </a:cubicBezTo>
                <a:cubicBezTo>
                  <a:pt x="192372" y="359727"/>
                  <a:pt x="86938" y="343029"/>
                  <a:pt x="32209" y="267702"/>
                </a:cubicBezTo>
                <a:cubicBezTo>
                  <a:pt x="-22518" y="192374"/>
                  <a:pt x="-5818" y="86940"/>
                  <a:pt x="69505" y="32210"/>
                </a:cubicBezTo>
                <a:cubicBezTo>
                  <a:pt x="107174" y="4846"/>
                  <a:pt x="152362" y="-4661"/>
                  <a:pt x="194975" y="2088"/>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dk1"/>
              </a:solidFill>
            </a:endParaRPr>
          </a:p>
        </p:txBody>
      </p:sp>
      <p:sp>
        <p:nvSpPr>
          <p:cNvPr id="14" name="文本框 13"/>
          <p:cNvSpPr txBox="1"/>
          <p:nvPr/>
        </p:nvSpPr>
        <p:spPr>
          <a:xfrm>
            <a:off x="5464175" y="5718810"/>
            <a:ext cx="6001385" cy="521970"/>
          </a:xfrm>
          <a:prstGeom prst="rect">
            <a:avLst/>
          </a:prstGeom>
          <a:noFill/>
        </p:spPr>
        <p:txBody>
          <a:bodyPr wrap="square" rtlCol="0">
            <a:spAutoFit/>
          </a:bodyPr>
          <a:p>
            <a:r>
              <a:rPr lang="zh-CN" altLang="en-US" sz="2800" b="1">
                <a:solidFill>
                  <a:schemeClr val="tx1"/>
                </a:solidFill>
              </a:rPr>
              <a:t>任务</a:t>
            </a:r>
            <a:r>
              <a:rPr lang="en-US" altLang="zh-CN" sz="2800" b="1">
                <a:solidFill>
                  <a:schemeClr val="tx1"/>
                </a:solidFill>
              </a:rPr>
              <a:t>1.1</a:t>
            </a:r>
            <a:r>
              <a:rPr lang="zh-CN" altLang="en-US" sz="2800" b="1">
                <a:solidFill>
                  <a:schemeClr val="tx1"/>
                </a:solidFill>
              </a:rPr>
              <a:t>认识常用机械加工夹具</a:t>
            </a:r>
            <a:endParaRPr lang="zh-CN" altLang="en-US" sz="2800" b="1">
              <a:solidFill>
                <a:schemeClr val="tx1"/>
              </a:solidFill>
            </a:endParaRPr>
          </a:p>
        </p:txBody>
      </p:sp>
    </p:spTree>
    <p:custDataLst>
      <p:tags r:id="rId1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en-US" altLang="zh-CN">
                <a:latin typeface="Arial" panose="020B0604020202020204" pitchFamily="34" charset="0"/>
                <a:ea typeface="微软雅黑" panose="020B0503020204020204" charset="-122"/>
                <a:sym typeface="+mn-ea"/>
              </a:rPr>
              <a:t>３. 夹具组成</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886460" y="1631950"/>
            <a:ext cx="1058100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t>(５) 夹具体</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 夹具体是夹具的基体构件, 以上所有元件都需要通过特定的结构或连接元件将它们安装到夹具体上, 构成一个完整的夹具. 常用的夹具体有铸件结构、 锻件结构、 焊接结构和装配结构等, 其基本形式主要有两大类, 即回转体形式和底座形式.</a:t>
            </a:r>
            <a:endParaRPr lang="zh-CN" altLang="en-US" sz="2000"/>
          </a:p>
        </p:txBody>
      </p:sp>
      <p:pic>
        <p:nvPicPr>
          <p:cNvPr id="6" name="图片 5"/>
          <p:cNvPicPr>
            <a:picLocks noChangeAspect="1"/>
          </p:cNvPicPr>
          <p:nvPr>
            <p:custDataLst>
              <p:tags r:id="rId2"/>
            </p:custDataLst>
          </p:nvPr>
        </p:nvPicPr>
        <p:blipFill>
          <a:blip r:embed="rId3"/>
          <a:stretch>
            <a:fillRect/>
          </a:stretch>
        </p:blipFill>
        <p:spPr>
          <a:xfrm>
            <a:off x="1571625" y="3728720"/>
            <a:ext cx="3867150" cy="1990725"/>
          </a:xfrm>
          <a:prstGeom prst="rect">
            <a:avLst/>
          </a:prstGeom>
        </p:spPr>
      </p:pic>
      <p:sp>
        <p:nvSpPr>
          <p:cNvPr id="7" name="文本框 6"/>
          <p:cNvSpPr txBox="1"/>
          <p:nvPr/>
        </p:nvSpPr>
        <p:spPr>
          <a:xfrm>
            <a:off x="2066925" y="6077585"/>
            <a:ext cx="1600200" cy="398780"/>
          </a:xfrm>
          <a:prstGeom prst="rect">
            <a:avLst/>
          </a:prstGeom>
          <a:noFill/>
        </p:spPr>
        <p:txBody>
          <a:bodyPr wrap="square" rtlCol="0" anchor="t">
            <a:spAutoFit/>
          </a:bodyPr>
          <a:p>
            <a:r>
              <a:rPr lang="zh-CN" altLang="en-US" sz="2000">
                <a:sym typeface="+mn-ea"/>
              </a:rPr>
              <a:t>底座形式</a:t>
            </a:r>
            <a:endParaRPr lang="zh-CN" altLang="en-US" sz="2000">
              <a:sym typeface="+mn-ea"/>
            </a:endParaRPr>
          </a:p>
        </p:txBody>
      </p:sp>
      <p:pic>
        <p:nvPicPr>
          <p:cNvPr id="8" name="图片 7"/>
          <p:cNvPicPr>
            <a:picLocks noChangeAspect="1"/>
          </p:cNvPicPr>
          <p:nvPr>
            <p:custDataLst>
              <p:tags r:id="rId4"/>
            </p:custDataLst>
          </p:nvPr>
        </p:nvPicPr>
        <p:blipFill>
          <a:blip r:embed="rId5"/>
          <a:stretch>
            <a:fillRect/>
          </a:stretch>
        </p:blipFill>
        <p:spPr>
          <a:xfrm>
            <a:off x="8239125" y="3657600"/>
            <a:ext cx="2476500" cy="2324100"/>
          </a:xfrm>
          <a:prstGeom prst="rect">
            <a:avLst/>
          </a:prstGeom>
        </p:spPr>
      </p:pic>
      <p:sp>
        <p:nvSpPr>
          <p:cNvPr id="9" name="文本框 8"/>
          <p:cNvSpPr txBox="1"/>
          <p:nvPr/>
        </p:nvSpPr>
        <p:spPr>
          <a:xfrm>
            <a:off x="8172450" y="6249035"/>
            <a:ext cx="1885950" cy="398780"/>
          </a:xfrm>
          <a:prstGeom prst="rect">
            <a:avLst/>
          </a:prstGeom>
          <a:noFill/>
        </p:spPr>
        <p:txBody>
          <a:bodyPr wrap="square" rtlCol="0" anchor="t">
            <a:spAutoFit/>
          </a:bodyPr>
          <a:p>
            <a:r>
              <a:rPr lang="zh-CN" altLang="en-US" sz="2000">
                <a:sym typeface="+mn-ea"/>
              </a:rPr>
              <a:t>回转体形式</a:t>
            </a:r>
            <a:endParaRPr lang="zh-CN" altLang="en-US" sz="2000">
              <a:sym typeface="+mn-ea"/>
            </a:endParaRPr>
          </a:p>
        </p:txBody>
      </p:sp>
    </p:spTree>
    <p:custDataLst>
      <p:tags r:id="rId6"/>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372954"/>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a:t>
            </a:r>
            <a:r>
              <a:rPr lang="en-US" altLang="zh-CN">
                <a:latin typeface="Arial" panose="020B0604020202020204" pitchFamily="34" charset="0"/>
                <a:ea typeface="微软雅黑" panose="020B0503020204020204" charset="-122"/>
                <a:sym typeface="+mn-ea"/>
              </a:rPr>
              <a:t>３. 夹具组成</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060450" y="1631950"/>
            <a:ext cx="10057765" cy="6451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t>   </a:t>
            </a:r>
            <a:endParaRPr lang="en-US" altLang="zh-CN" sz="2400"/>
          </a:p>
        </p:txBody>
      </p:sp>
      <p:sp>
        <p:nvSpPr>
          <p:cNvPr id="2" name="文本框 1"/>
          <p:cNvSpPr txBox="1"/>
          <p:nvPr/>
        </p:nvSpPr>
        <p:spPr>
          <a:xfrm>
            <a:off x="1333500" y="1111885"/>
            <a:ext cx="10067290"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t>为了更方便理解机床夹具的各组成部分的关系, 采用图１</a:t>
            </a:r>
            <a:r>
              <a:rPr lang="en-US" altLang="zh-CN" sz="2000"/>
              <a:t>.</a:t>
            </a:r>
            <a:r>
              <a:rPr lang="zh-CN" altLang="en-US" sz="2000"/>
              <a:t>５说明, 从图中可以看出, 被加工工件通过夹紧装置进行固定, 整个夹具体通过连接元件与机床工作台连接, 加工过程中, 刀具通过对刀块或者导向元件进行准确定位, 因此, 夹具各个部分之间既是相互独立又是相互联系的关系。</a:t>
            </a:r>
            <a:endParaRPr lang="zh-CN" altLang="en-US" sz="2000"/>
          </a:p>
        </p:txBody>
      </p:sp>
      <p:pic>
        <p:nvPicPr>
          <p:cNvPr id="5" name="图片 4"/>
          <p:cNvPicPr>
            <a:picLocks noChangeAspect="1"/>
          </p:cNvPicPr>
          <p:nvPr>
            <p:custDataLst>
              <p:tags r:id="rId2"/>
            </p:custDataLst>
          </p:nvPr>
        </p:nvPicPr>
        <p:blipFill>
          <a:blip r:embed="rId3"/>
          <a:stretch>
            <a:fillRect/>
          </a:stretch>
        </p:blipFill>
        <p:spPr>
          <a:xfrm>
            <a:off x="3905250" y="2916555"/>
            <a:ext cx="6791960" cy="3503295"/>
          </a:xfrm>
          <a:prstGeom prst="rect">
            <a:avLst/>
          </a:prstGeom>
        </p:spPr>
      </p:pic>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p:txBody>
          <a:bodyPr/>
          <a:lstStyle/>
          <a:p>
            <a:r>
              <a:rPr lang="en-US" altLang="zh-CN" dirty="0"/>
              <a:t>Thanks </a:t>
            </a:r>
            <a:br>
              <a:rPr lang="en-US" altLang="zh-CN" dirty="0"/>
            </a:br>
            <a:r>
              <a:rPr lang="en-US" altLang="zh-CN" dirty="0"/>
              <a:t>For Watching.</a:t>
            </a:r>
            <a:endParaRPr lang="en-US" altLang="zh-CN" dirty="0"/>
          </a:p>
        </p:txBody>
      </p:sp>
      <p:sp>
        <p:nvSpPr>
          <p:cNvPr id="9" name="内容占位符 8"/>
          <p:cNvSpPr>
            <a:spLocks noGrp="1"/>
          </p:cNvSpPr>
          <p:nvPr>
            <p:ph sz="quarter" idx="13"/>
            <p:custDataLst>
              <p:tags r:id="rId2"/>
            </p:custDataLst>
          </p:nvPr>
        </p:nvSpPr>
        <p:spPr/>
        <p:txBody>
          <a:bodyPr/>
          <a:lstStyle/>
          <a:p>
            <a:r>
              <a:rPr lang="zh-CN" altLang="en-US" dirty="0"/>
              <a:t>谢谢大家！</a:t>
            </a:r>
            <a:endParaRPr lang="zh-CN" altLang="en-US" dirty="0"/>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6905" y="1120140"/>
            <a:ext cx="3189118" cy="5231765"/>
            <a:chOff x="4788" y="1764"/>
            <a:chExt cx="4073" cy="8239"/>
          </a:xfrm>
        </p:grpSpPr>
        <p:sp>
          <p:nvSpPr>
            <p:cNvPr id="10" name="圆角矩形 9"/>
            <p:cNvSpPr/>
            <p:nvPr>
              <p:custDataLst>
                <p:tags r:id="rId1"/>
              </p:custDataLst>
            </p:nvPr>
          </p:nvSpPr>
          <p:spPr>
            <a:xfrm>
              <a:off x="4788" y="1764"/>
              <a:ext cx="4073" cy="8238"/>
            </a:xfrm>
            <a:prstGeom prst="roundRect">
              <a:avLst>
                <a:gd name="adj" fmla="val 4225"/>
              </a:avLst>
            </a:prstGeom>
            <a:pattFill prst="pct5">
              <a:fgClr>
                <a:schemeClr val="tx2">
                  <a:lumMod val="90000"/>
                </a:schemeClr>
              </a:fgClr>
              <a:bgClr>
                <a:schemeClr val="bg1"/>
              </a:bgClr>
            </a:pattFill>
            <a:ln>
              <a:noFill/>
            </a:ln>
            <a:effectLst>
              <a:outerShdw blurRad="127000" dist="38100" dir="6540000" algn="tr" rotWithShape="0">
                <a:schemeClr val="tx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custDataLst>
                <p:tags r:id="rId2"/>
              </p:custDataLst>
            </p:nvPr>
          </p:nvSpPr>
          <p:spPr>
            <a:xfrm>
              <a:off x="4788" y="7989"/>
              <a:ext cx="1269" cy="2014"/>
            </a:xfrm>
            <a:custGeom>
              <a:avLst/>
              <a:gdLst>
                <a:gd name="adj" fmla="val 567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68" h="1222">
                  <a:moveTo>
                    <a:pt x="24" y="0"/>
                  </a:moveTo>
                  <a:lnTo>
                    <a:pt x="388" y="0"/>
                  </a:lnTo>
                  <a:lnTo>
                    <a:pt x="381" y="21"/>
                  </a:lnTo>
                  <a:cubicBezTo>
                    <a:pt x="365" y="72"/>
                    <a:pt x="355" y="127"/>
                    <a:pt x="352" y="183"/>
                  </a:cubicBezTo>
                  <a:cubicBezTo>
                    <a:pt x="333" y="539"/>
                    <a:pt x="602" y="843"/>
                    <a:pt x="954" y="870"/>
                  </a:cubicBezTo>
                  <a:lnTo>
                    <a:pt x="968" y="871"/>
                  </a:lnTo>
                  <a:lnTo>
                    <a:pt x="968" y="1222"/>
                  </a:lnTo>
                  <a:lnTo>
                    <a:pt x="953" y="1222"/>
                  </a:lnTo>
                  <a:cubicBezTo>
                    <a:pt x="398" y="1193"/>
                    <a:pt x="-28" y="719"/>
                    <a:pt x="1" y="165"/>
                  </a:cubicBezTo>
                  <a:cubicBezTo>
                    <a:pt x="4" y="113"/>
                    <a:pt x="11" y="62"/>
                    <a:pt x="21" y="13"/>
                  </a:cubicBezTo>
                  <a:lnTo>
                    <a:pt x="24" y="0"/>
                  </a:lnTo>
                  <a:close/>
                </a:path>
              </a:pathLst>
            </a:custGeom>
            <a:gradFill>
              <a:gsLst>
                <a:gs pos="100000">
                  <a:schemeClr val="accent1"/>
                </a:gs>
                <a:gs pos="0">
                  <a:schemeClr val="accent1">
                    <a:alpha val="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6" name="同心圆 3"/>
          <p:cNvSpPr/>
          <p:nvPr>
            <p:custDataLst>
              <p:tags r:id="rId3"/>
            </p:custDataLst>
          </p:nvPr>
        </p:nvSpPr>
        <p:spPr>
          <a:xfrm>
            <a:off x="601961" y="661042"/>
            <a:ext cx="337210" cy="337211"/>
          </a:xfrm>
          <a:custGeom>
            <a:avLst/>
            <a:gdLst>
              <a:gd name="connsiteX0" fmla="*/ 180694 w 337210"/>
              <a:gd name="connsiteY0" fmla="*/ 92284 h 337211"/>
              <a:gd name="connsiteX1" fmla="*/ 123184 w 337210"/>
              <a:gd name="connsiteY1" fmla="*/ 106093 h 337211"/>
              <a:gd name="connsiteX2" fmla="*/ 106091 w 337210"/>
              <a:gd name="connsiteY2" fmla="*/ 214024 h 337211"/>
              <a:gd name="connsiteX3" fmla="*/ 214027 w 337210"/>
              <a:gd name="connsiteY3" fmla="*/ 231121 h 337211"/>
              <a:gd name="connsiteX4" fmla="*/ 231122 w 337210"/>
              <a:gd name="connsiteY4" fmla="*/ 123186 h 337211"/>
              <a:gd name="connsiteX5" fmla="*/ 180694 w 337210"/>
              <a:gd name="connsiteY5" fmla="*/ 92284 h 337211"/>
              <a:gd name="connsiteX6" fmla="*/ 194979 w 337210"/>
              <a:gd name="connsiteY6" fmla="*/ 2087 h 337211"/>
              <a:gd name="connsiteX7" fmla="*/ 305001 w 337210"/>
              <a:gd name="connsiteY7" fmla="*/ 69509 h 337211"/>
              <a:gd name="connsiteX8" fmla="*/ 267704 w 337210"/>
              <a:gd name="connsiteY8" fmla="*/ 304998 h 337211"/>
              <a:gd name="connsiteX9" fmla="*/ 32208 w 337210"/>
              <a:gd name="connsiteY9" fmla="*/ 267704 h 337211"/>
              <a:gd name="connsiteX10" fmla="*/ 69508 w 337210"/>
              <a:gd name="connsiteY10" fmla="*/ 32211 h 337211"/>
              <a:gd name="connsiteX11" fmla="*/ 194979 w 337210"/>
              <a:gd name="connsiteY11" fmla="*/ 2087 h 33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7210" h="337211">
                <a:moveTo>
                  <a:pt x="180694" y="92284"/>
                </a:moveTo>
                <a:cubicBezTo>
                  <a:pt x="161161" y="89190"/>
                  <a:pt x="140449" y="93549"/>
                  <a:pt x="123184" y="106093"/>
                </a:cubicBezTo>
                <a:cubicBezTo>
                  <a:pt x="88660" y="131177"/>
                  <a:pt x="81004" y="179498"/>
                  <a:pt x="106091" y="214024"/>
                </a:cubicBezTo>
                <a:cubicBezTo>
                  <a:pt x="131173" y="248556"/>
                  <a:pt x="179502" y="256208"/>
                  <a:pt x="214027" y="231121"/>
                </a:cubicBezTo>
                <a:cubicBezTo>
                  <a:pt x="248553" y="206035"/>
                  <a:pt x="256205" y="157711"/>
                  <a:pt x="231122" y="123186"/>
                </a:cubicBezTo>
                <a:cubicBezTo>
                  <a:pt x="218579" y="105923"/>
                  <a:pt x="200226" y="95378"/>
                  <a:pt x="180694" y="92284"/>
                </a:cubicBezTo>
                <a:close/>
                <a:moveTo>
                  <a:pt x="194979" y="2087"/>
                </a:moveTo>
                <a:cubicBezTo>
                  <a:pt x="237594" y="8836"/>
                  <a:pt x="277635" y="31845"/>
                  <a:pt x="305001" y="69509"/>
                </a:cubicBezTo>
                <a:cubicBezTo>
                  <a:pt x="359729" y="144837"/>
                  <a:pt x="343032" y="250273"/>
                  <a:pt x="267704" y="304998"/>
                </a:cubicBezTo>
                <a:cubicBezTo>
                  <a:pt x="192375" y="359732"/>
                  <a:pt x="86940" y="343033"/>
                  <a:pt x="32208" y="267704"/>
                </a:cubicBezTo>
                <a:cubicBezTo>
                  <a:pt x="-22517" y="192374"/>
                  <a:pt x="-5819" y="86941"/>
                  <a:pt x="69508" y="32211"/>
                </a:cubicBezTo>
                <a:cubicBezTo>
                  <a:pt x="107174" y="4847"/>
                  <a:pt x="152365" y="-4660"/>
                  <a:pt x="194979" y="2087"/>
                </a:cubicBezTo>
                <a:close/>
              </a:path>
            </a:pathLst>
          </a:cu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dk1"/>
              </a:solidFill>
            </a:endParaRPr>
          </a:p>
        </p:txBody>
      </p:sp>
      <p:sp>
        <p:nvSpPr>
          <p:cNvPr id="20" name="文本框 19"/>
          <p:cNvSpPr txBox="1"/>
          <p:nvPr/>
        </p:nvSpPr>
        <p:spPr>
          <a:xfrm>
            <a:off x="-5251450" y="-3041650"/>
            <a:ext cx="4064000" cy="368300"/>
          </a:xfrm>
          <a:prstGeom prst="rect">
            <a:avLst/>
          </a:prstGeom>
          <a:noFill/>
        </p:spPr>
        <p:txBody>
          <a:bodyPr wrap="square" rtlCol="0">
            <a:spAutoFit/>
          </a:bodyPr>
          <a:p>
            <a:endParaRPr lang="zh-CN" altLang="en-US"/>
          </a:p>
        </p:txBody>
      </p:sp>
      <p:sp>
        <p:nvSpPr>
          <p:cNvPr id="21" name="文本框 20"/>
          <p:cNvSpPr txBox="1"/>
          <p:nvPr/>
        </p:nvSpPr>
        <p:spPr>
          <a:xfrm>
            <a:off x="-7877175" y="-4565650"/>
            <a:ext cx="4064000" cy="368300"/>
          </a:xfrm>
          <a:prstGeom prst="rect">
            <a:avLst/>
          </a:prstGeom>
          <a:noFill/>
        </p:spPr>
        <p:txBody>
          <a:bodyPr wrap="square" rtlCol="0">
            <a:spAutoFit/>
          </a:bodyPr>
          <a:p>
            <a:endParaRPr lang="zh-CN" altLang="en-US"/>
          </a:p>
        </p:txBody>
      </p:sp>
      <p:sp>
        <p:nvSpPr>
          <p:cNvPr id="23" name="文本框 22"/>
          <p:cNvSpPr txBox="1"/>
          <p:nvPr/>
        </p:nvSpPr>
        <p:spPr>
          <a:xfrm>
            <a:off x="-9858375" y="-6089650"/>
            <a:ext cx="4064000" cy="368300"/>
          </a:xfrm>
          <a:prstGeom prst="rect">
            <a:avLst/>
          </a:prstGeom>
          <a:noFill/>
        </p:spPr>
        <p:txBody>
          <a:bodyPr wrap="square" rtlCol="0">
            <a:spAutoFit/>
          </a:bodyPr>
          <a:p>
            <a:endParaRPr lang="zh-CN" altLang="en-US"/>
          </a:p>
        </p:txBody>
      </p:sp>
      <p:sp>
        <p:nvSpPr>
          <p:cNvPr id="24" name="文本框 23"/>
          <p:cNvSpPr txBox="1"/>
          <p:nvPr/>
        </p:nvSpPr>
        <p:spPr>
          <a:xfrm>
            <a:off x="-11839575" y="-7613650"/>
            <a:ext cx="4064000" cy="368300"/>
          </a:xfrm>
          <a:prstGeom prst="rect">
            <a:avLst/>
          </a:prstGeom>
          <a:noFill/>
        </p:spPr>
        <p:txBody>
          <a:bodyPr wrap="square" rtlCol="0">
            <a:spAutoFit/>
          </a:bodyPr>
          <a:p>
            <a:endParaRPr lang="zh-CN" altLang="en-US"/>
          </a:p>
        </p:txBody>
      </p:sp>
      <p:sp>
        <p:nvSpPr>
          <p:cNvPr id="25" name="文本框 24"/>
          <p:cNvSpPr txBox="1"/>
          <p:nvPr/>
        </p:nvSpPr>
        <p:spPr>
          <a:xfrm>
            <a:off x="-13820775" y="-9137650"/>
            <a:ext cx="4064000" cy="368300"/>
          </a:xfrm>
          <a:prstGeom prst="rect">
            <a:avLst/>
          </a:prstGeom>
          <a:noFill/>
        </p:spPr>
        <p:txBody>
          <a:bodyPr wrap="square" rtlCol="0">
            <a:spAutoFit/>
          </a:bodyPr>
          <a:p>
            <a:endParaRPr lang="zh-CN" altLang="en-US"/>
          </a:p>
        </p:txBody>
      </p:sp>
      <p:sp>
        <p:nvSpPr>
          <p:cNvPr id="26" name="文本框 25"/>
          <p:cNvSpPr txBox="1"/>
          <p:nvPr/>
        </p:nvSpPr>
        <p:spPr>
          <a:xfrm>
            <a:off x="-15801975" y="-10661650"/>
            <a:ext cx="4064000" cy="368300"/>
          </a:xfrm>
          <a:prstGeom prst="rect">
            <a:avLst/>
          </a:prstGeom>
          <a:noFill/>
        </p:spPr>
        <p:txBody>
          <a:bodyPr wrap="square" rtlCol="0">
            <a:spAutoFit/>
          </a:bodyPr>
          <a:p>
            <a:endParaRPr lang="zh-CN" altLang="en-US"/>
          </a:p>
        </p:txBody>
      </p:sp>
      <p:sp>
        <p:nvSpPr>
          <p:cNvPr id="27" name="文本框 26"/>
          <p:cNvSpPr txBox="1"/>
          <p:nvPr/>
        </p:nvSpPr>
        <p:spPr>
          <a:xfrm>
            <a:off x="-17783175" y="-12185650"/>
            <a:ext cx="4064000" cy="368300"/>
          </a:xfrm>
          <a:prstGeom prst="rect">
            <a:avLst/>
          </a:prstGeom>
          <a:noFill/>
        </p:spPr>
        <p:txBody>
          <a:bodyPr wrap="square" rtlCol="0">
            <a:spAutoFit/>
          </a:bodyPr>
          <a:p>
            <a:endParaRPr lang="zh-CN" altLang="en-US"/>
          </a:p>
        </p:txBody>
      </p:sp>
      <p:sp>
        <p:nvSpPr>
          <p:cNvPr id="28" name="文本框 27"/>
          <p:cNvSpPr txBox="1"/>
          <p:nvPr/>
        </p:nvSpPr>
        <p:spPr>
          <a:xfrm>
            <a:off x="-19764375" y="-13709650"/>
            <a:ext cx="4064000" cy="368300"/>
          </a:xfrm>
          <a:prstGeom prst="rect">
            <a:avLst/>
          </a:prstGeom>
          <a:noFill/>
        </p:spPr>
        <p:txBody>
          <a:bodyPr wrap="square" rtlCol="0">
            <a:spAutoFit/>
          </a:bodyPr>
          <a:p>
            <a:endParaRPr lang="zh-CN" altLang="en-US"/>
          </a:p>
        </p:txBody>
      </p:sp>
      <p:sp>
        <p:nvSpPr>
          <p:cNvPr id="9" name="圆角矩形 8"/>
          <p:cNvSpPr/>
          <p:nvPr>
            <p:custDataLst>
              <p:tags r:id="rId4"/>
            </p:custDataLst>
          </p:nvPr>
        </p:nvSpPr>
        <p:spPr>
          <a:xfrm>
            <a:off x="601980" y="1524000"/>
            <a:ext cx="1005205" cy="4295775"/>
          </a:xfrm>
          <a:prstGeom prst="roundRect">
            <a:avLst>
              <a:gd name="adj" fmla="val 4225"/>
            </a:avLst>
          </a:prstGeom>
          <a:gradFill>
            <a:gsLst>
              <a:gs pos="8000">
                <a:schemeClr val="accent1">
                  <a:lumMod val="75000"/>
                </a:schemeClr>
              </a:gs>
              <a:gs pos="100000">
                <a:schemeClr val="accent1"/>
              </a:gs>
            </a:gsLst>
            <a:path path="circle">
              <a:fillToRect l="100000" t="100000"/>
            </a:path>
            <a:tileRect r="-100000" b="-100000"/>
          </a:gradFill>
          <a:ln>
            <a:noFill/>
          </a:ln>
          <a:effectLst>
            <a:outerShdw blurRad="342900" dist="38100" dir="6540000" sx="102000" sy="102000" algn="tr" rotWithShape="0">
              <a:schemeClr val="tx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a:t>学</a:t>
            </a:r>
            <a:endParaRPr lang="zh-CN" altLang="en-US" sz="4800"/>
          </a:p>
          <a:p>
            <a:pPr algn="ctr"/>
            <a:r>
              <a:rPr lang="zh-CN" altLang="en-US" sz="4800"/>
              <a:t>习</a:t>
            </a:r>
            <a:endParaRPr lang="zh-CN" altLang="en-US" sz="4800"/>
          </a:p>
          <a:p>
            <a:pPr algn="ctr"/>
            <a:r>
              <a:rPr lang="zh-CN" altLang="en-US" sz="4800"/>
              <a:t>目</a:t>
            </a:r>
            <a:endParaRPr lang="zh-CN" altLang="en-US" sz="4800"/>
          </a:p>
          <a:p>
            <a:pPr algn="ctr"/>
            <a:r>
              <a:rPr lang="zh-CN" altLang="en-US" sz="4800"/>
              <a:t>标</a:t>
            </a:r>
            <a:endParaRPr lang="zh-CN" altLang="en-US" sz="4800"/>
          </a:p>
        </p:txBody>
      </p:sp>
      <p:grpSp>
        <p:nvGrpSpPr>
          <p:cNvPr id="7" name="组合 6"/>
          <p:cNvGrpSpPr/>
          <p:nvPr/>
        </p:nvGrpSpPr>
        <p:grpSpPr>
          <a:xfrm>
            <a:off x="5273675" y="1120140"/>
            <a:ext cx="3328852" cy="5231765"/>
            <a:chOff x="4788" y="1764"/>
            <a:chExt cx="4073" cy="8239"/>
          </a:xfrm>
        </p:grpSpPr>
        <p:sp>
          <p:nvSpPr>
            <p:cNvPr id="11" name="圆角矩形 10"/>
            <p:cNvSpPr/>
            <p:nvPr>
              <p:custDataLst>
                <p:tags r:id="rId5"/>
              </p:custDataLst>
            </p:nvPr>
          </p:nvSpPr>
          <p:spPr>
            <a:xfrm>
              <a:off x="4788" y="1764"/>
              <a:ext cx="4073" cy="8238"/>
            </a:xfrm>
            <a:prstGeom prst="roundRect">
              <a:avLst>
                <a:gd name="adj" fmla="val 4225"/>
              </a:avLst>
            </a:prstGeom>
            <a:pattFill prst="pct5">
              <a:fgClr>
                <a:schemeClr val="tx2">
                  <a:lumMod val="90000"/>
                </a:schemeClr>
              </a:fgClr>
              <a:bgClr>
                <a:schemeClr val="bg1"/>
              </a:bgClr>
            </a:pattFill>
            <a:ln>
              <a:noFill/>
            </a:ln>
            <a:effectLst>
              <a:outerShdw blurRad="127000" dist="38100" dir="6540000" algn="tr" rotWithShape="0">
                <a:schemeClr val="tx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4956" y="2911"/>
              <a:ext cx="3182" cy="4608"/>
            </a:xfrm>
            <a:prstGeom prst="rect">
              <a:avLst/>
            </a:prstGeom>
            <a:noFill/>
          </p:spPr>
          <p:txBody>
            <a:bodyPr wrap="square" rtlCol="0">
              <a:noAutofit/>
            </a:bodyPr>
            <a:p>
              <a:endParaRPr lang="en-US" altLang="zh-CN" sz="2800" b="1">
                <a:solidFill>
                  <a:schemeClr val="accent1"/>
                </a:solidFill>
                <a:latin typeface="Arial" panose="020B0604020202020204"/>
                <a:ea typeface="微软雅黑" panose="020B0503020204020204" charset="-122"/>
                <a:cs typeface="Arial Black" panose="020B0A04020102020204" charset="0"/>
              </a:endParaRPr>
            </a:p>
            <a:p>
              <a:r>
                <a:rPr lang="en-US" altLang="zh-CN" sz="2000" b="1">
                  <a:solidFill>
                    <a:schemeClr val="accent1"/>
                  </a:solidFill>
                  <a:latin typeface="Arial" panose="020B0604020202020204"/>
                  <a:ea typeface="微软雅黑" panose="020B0503020204020204" charset="-122"/>
                  <a:cs typeface="Arial Black" panose="020B0A04020102020204" charset="0"/>
                </a:rPr>
                <a:t>1. 能够对常见夹具进行分类;</a:t>
              </a:r>
              <a:endParaRPr lang="en-US" altLang="zh-CN" sz="2000" b="1">
                <a:solidFill>
                  <a:schemeClr val="accent1"/>
                </a:solidFill>
                <a:latin typeface="Arial" panose="020B0604020202020204"/>
                <a:ea typeface="微软雅黑" panose="020B0503020204020204" charset="-122"/>
                <a:cs typeface="Arial Black" panose="020B0A04020102020204" charset="0"/>
              </a:endParaRPr>
            </a:p>
            <a:p>
              <a:endParaRPr lang="en-US" altLang="zh-CN" sz="2000" b="1">
                <a:solidFill>
                  <a:schemeClr val="accent1"/>
                </a:solidFill>
                <a:latin typeface="Arial" panose="020B0604020202020204"/>
                <a:ea typeface="微软雅黑" panose="020B0503020204020204" charset="-122"/>
                <a:cs typeface="Arial Black" panose="020B0A04020102020204" charset="0"/>
              </a:endParaRPr>
            </a:p>
            <a:p>
              <a:r>
                <a:rPr lang="en-US" altLang="zh-CN" sz="2000" b="1">
                  <a:solidFill>
                    <a:schemeClr val="accent1"/>
                  </a:solidFill>
                  <a:latin typeface="Arial" panose="020B0604020202020204"/>
                  <a:ea typeface="微软雅黑" panose="020B0503020204020204" charset="-122"/>
                  <a:cs typeface="Arial Black" panose="020B0A04020102020204" charset="0"/>
                </a:rPr>
                <a:t>２. 能够叙述三爪卡盘、 平口钳和万能分度头的工作原理</a:t>
              </a:r>
              <a:r>
                <a:rPr lang="zh-CN" altLang="en-US" sz="2000" b="1">
                  <a:solidFill>
                    <a:schemeClr val="accent1"/>
                  </a:solidFill>
                  <a:latin typeface="Arial" panose="020B0604020202020204"/>
                  <a:ea typeface="微软雅黑" panose="020B0503020204020204" charset="-122"/>
                  <a:cs typeface="Arial Black" panose="020B0A04020102020204" charset="0"/>
                </a:rPr>
                <a:t>。</a:t>
              </a:r>
              <a:endParaRPr lang="zh-CN" altLang="en-US" sz="2000" b="1">
                <a:solidFill>
                  <a:schemeClr val="accent1"/>
                </a:solidFill>
                <a:latin typeface="Arial" panose="020B0604020202020204"/>
                <a:ea typeface="微软雅黑" panose="020B0503020204020204" charset="-122"/>
                <a:cs typeface="Arial Black" panose="020B0A04020102020204" charset="0"/>
              </a:endParaRPr>
            </a:p>
          </p:txBody>
        </p:sp>
        <p:sp>
          <p:nvSpPr>
            <p:cNvPr id="13" name="任意多边形 12"/>
            <p:cNvSpPr/>
            <p:nvPr>
              <p:custDataLst>
                <p:tags r:id="rId7"/>
              </p:custDataLst>
            </p:nvPr>
          </p:nvSpPr>
          <p:spPr>
            <a:xfrm>
              <a:off x="4788" y="7989"/>
              <a:ext cx="1269" cy="2014"/>
            </a:xfrm>
            <a:custGeom>
              <a:avLst/>
              <a:gdLst>
                <a:gd name="adj" fmla="val 567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68" h="1222">
                  <a:moveTo>
                    <a:pt x="24" y="0"/>
                  </a:moveTo>
                  <a:lnTo>
                    <a:pt x="388" y="0"/>
                  </a:lnTo>
                  <a:lnTo>
                    <a:pt x="381" y="21"/>
                  </a:lnTo>
                  <a:cubicBezTo>
                    <a:pt x="365" y="72"/>
                    <a:pt x="355" y="127"/>
                    <a:pt x="352" y="183"/>
                  </a:cubicBezTo>
                  <a:cubicBezTo>
                    <a:pt x="333" y="539"/>
                    <a:pt x="602" y="843"/>
                    <a:pt x="954" y="870"/>
                  </a:cubicBezTo>
                  <a:lnTo>
                    <a:pt x="968" y="871"/>
                  </a:lnTo>
                  <a:lnTo>
                    <a:pt x="968" y="1222"/>
                  </a:lnTo>
                  <a:lnTo>
                    <a:pt x="953" y="1222"/>
                  </a:lnTo>
                  <a:cubicBezTo>
                    <a:pt x="398" y="1193"/>
                    <a:pt x="-28" y="719"/>
                    <a:pt x="1" y="165"/>
                  </a:cubicBezTo>
                  <a:cubicBezTo>
                    <a:pt x="4" y="113"/>
                    <a:pt x="11" y="62"/>
                    <a:pt x="21" y="13"/>
                  </a:cubicBezTo>
                  <a:lnTo>
                    <a:pt x="24" y="0"/>
                  </a:lnTo>
                  <a:close/>
                </a:path>
              </a:pathLst>
            </a:custGeom>
            <a:gradFill>
              <a:gsLst>
                <a:gs pos="100000">
                  <a:schemeClr val="accent1"/>
                </a:gs>
                <a:gs pos="0">
                  <a:schemeClr val="accent1">
                    <a:alpha val="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nvGrpSpPr>
          <p:cNvPr id="14" name="组合 13"/>
          <p:cNvGrpSpPr/>
          <p:nvPr/>
        </p:nvGrpSpPr>
        <p:grpSpPr>
          <a:xfrm>
            <a:off x="8739505" y="1093470"/>
            <a:ext cx="3355340" cy="5231765"/>
            <a:chOff x="4788" y="1764"/>
            <a:chExt cx="4072" cy="8239"/>
          </a:xfrm>
        </p:grpSpPr>
        <p:sp>
          <p:nvSpPr>
            <p:cNvPr id="15" name="圆角矩形 14"/>
            <p:cNvSpPr/>
            <p:nvPr>
              <p:custDataLst>
                <p:tags r:id="rId8"/>
              </p:custDataLst>
            </p:nvPr>
          </p:nvSpPr>
          <p:spPr>
            <a:xfrm>
              <a:off x="4788" y="1764"/>
              <a:ext cx="4073" cy="8238"/>
            </a:xfrm>
            <a:prstGeom prst="roundRect">
              <a:avLst>
                <a:gd name="adj" fmla="val 4225"/>
              </a:avLst>
            </a:prstGeom>
            <a:pattFill prst="pct5">
              <a:fgClr>
                <a:schemeClr val="tx2">
                  <a:lumMod val="90000"/>
                </a:schemeClr>
              </a:fgClr>
              <a:bgClr>
                <a:schemeClr val="bg1"/>
              </a:bgClr>
            </a:pattFill>
            <a:ln>
              <a:noFill/>
            </a:ln>
            <a:effectLst>
              <a:outerShdw blurRad="127000" dist="38100" dir="6540000" algn="tr" rotWithShape="0">
                <a:schemeClr val="tx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9"/>
              </p:custDataLst>
            </p:nvPr>
          </p:nvSpPr>
          <p:spPr>
            <a:xfrm>
              <a:off x="4956" y="2156"/>
              <a:ext cx="3182" cy="5363"/>
            </a:xfrm>
            <a:prstGeom prst="rect">
              <a:avLst/>
            </a:prstGeom>
            <a:noFill/>
          </p:spPr>
          <p:txBody>
            <a:bodyPr wrap="square" rtlCol="0">
              <a:noAutofit/>
            </a:bodyPr>
            <a:lstStyle/>
            <a:p>
              <a:endParaRPr lang="zh-CN" altLang="en-US" sz="4000" b="1">
                <a:solidFill>
                  <a:schemeClr val="accent1"/>
                </a:solidFill>
                <a:latin typeface="Arial" panose="020B0604020202020204"/>
                <a:ea typeface="微软雅黑" panose="020B0503020204020204" charset="-122"/>
                <a:cs typeface="Arial Black" panose="020B0A04020102020204" charset="0"/>
              </a:endParaRPr>
            </a:p>
            <a:p>
              <a:endParaRPr lang="en-US" altLang="zh-CN" sz="2800" b="1">
                <a:solidFill>
                  <a:schemeClr val="accent1"/>
                </a:solidFill>
                <a:latin typeface="Arial" panose="020B0604020202020204"/>
                <a:ea typeface="微软雅黑" panose="020B0503020204020204" charset="-122"/>
                <a:cs typeface="Arial Black" panose="020B0A04020102020204" charset="0"/>
              </a:endParaRPr>
            </a:p>
            <a:p>
              <a:r>
                <a:rPr lang="en-US" altLang="zh-CN" sz="2000" b="1">
                  <a:solidFill>
                    <a:schemeClr val="accent1"/>
                  </a:solidFill>
                  <a:latin typeface="Arial" panose="020B0604020202020204"/>
                  <a:ea typeface="微软雅黑" panose="020B0503020204020204" charset="-122"/>
                  <a:cs typeface="Arial Black" panose="020B0A04020102020204" charset="0"/>
                </a:rPr>
                <a:t>１. 认识夹具对机械制造过程的重要性;</a:t>
              </a:r>
              <a:endParaRPr lang="en-US" altLang="zh-CN" sz="2000" b="1">
                <a:solidFill>
                  <a:schemeClr val="accent1"/>
                </a:solidFill>
                <a:latin typeface="Arial" panose="020B0604020202020204"/>
                <a:ea typeface="微软雅黑" panose="020B0503020204020204" charset="-122"/>
                <a:cs typeface="Arial Black" panose="020B0A04020102020204" charset="0"/>
              </a:endParaRPr>
            </a:p>
            <a:p>
              <a:endParaRPr lang="en-US" altLang="zh-CN" sz="2000" b="1">
                <a:solidFill>
                  <a:schemeClr val="accent1"/>
                </a:solidFill>
                <a:latin typeface="Arial" panose="020B0604020202020204"/>
                <a:ea typeface="微软雅黑" panose="020B0503020204020204" charset="-122"/>
                <a:cs typeface="Arial Black" panose="020B0A04020102020204" charset="0"/>
              </a:endParaRPr>
            </a:p>
            <a:p>
              <a:r>
                <a:rPr lang="en-US" altLang="zh-CN" sz="2000" b="1">
                  <a:solidFill>
                    <a:schemeClr val="accent1"/>
                  </a:solidFill>
                  <a:latin typeface="Arial" panose="020B0604020202020204"/>
                  <a:ea typeface="微软雅黑" panose="020B0503020204020204" charset="-122"/>
                  <a:cs typeface="Arial Black" panose="020B0A04020102020204" charset="0"/>
                </a:rPr>
                <a:t>２.通过夹具知识的学习, 提升专业素养</a:t>
              </a:r>
              <a:r>
                <a:rPr lang="zh-CN" altLang="en-US" sz="2000" b="1">
                  <a:solidFill>
                    <a:schemeClr val="accent1"/>
                  </a:solidFill>
                  <a:latin typeface="Arial" panose="020B0604020202020204"/>
                  <a:ea typeface="微软雅黑" panose="020B0503020204020204" charset="-122"/>
                  <a:cs typeface="Arial Black" panose="020B0A04020102020204" charset="0"/>
                </a:rPr>
                <a:t>。</a:t>
              </a:r>
              <a:endParaRPr lang="zh-CN" altLang="en-US" sz="2000" b="1">
                <a:solidFill>
                  <a:schemeClr val="accent1"/>
                </a:solidFill>
                <a:latin typeface="Arial" panose="020B0604020202020204"/>
                <a:ea typeface="微软雅黑" panose="020B0503020204020204" charset="-122"/>
                <a:cs typeface="Arial Black" panose="020B0A04020102020204" charset="0"/>
              </a:endParaRPr>
            </a:p>
          </p:txBody>
        </p:sp>
        <p:sp>
          <p:nvSpPr>
            <p:cNvPr id="19" name="任意多边形 18"/>
            <p:cNvSpPr/>
            <p:nvPr>
              <p:custDataLst>
                <p:tags r:id="rId10"/>
              </p:custDataLst>
            </p:nvPr>
          </p:nvSpPr>
          <p:spPr>
            <a:xfrm>
              <a:off x="4788" y="7989"/>
              <a:ext cx="1269" cy="2014"/>
            </a:xfrm>
            <a:custGeom>
              <a:avLst/>
              <a:gdLst>
                <a:gd name="adj" fmla="val 567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968" h="1222">
                  <a:moveTo>
                    <a:pt x="24" y="0"/>
                  </a:moveTo>
                  <a:lnTo>
                    <a:pt x="388" y="0"/>
                  </a:lnTo>
                  <a:lnTo>
                    <a:pt x="381" y="21"/>
                  </a:lnTo>
                  <a:cubicBezTo>
                    <a:pt x="365" y="72"/>
                    <a:pt x="355" y="127"/>
                    <a:pt x="352" y="183"/>
                  </a:cubicBezTo>
                  <a:cubicBezTo>
                    <a:pt x="333" y="539"/>
                    <a:pt x="602" y="843"/>
                    <a:pt x="954" y="870"/>
                  </a:cubicBezTo>
                  <a:lnTo>
                    <a:pt x="968" y="871"/>
                  </a:lnTo>
                  <a:lnTo>
                    <a:pt x="968" y="1222"/>
                  </a:lnTo>
                  <a:lnTo>
                    <a:pt x="953" y="1222"/>
                  </a:lnTo>
                  <a:cubicBezTo>
                    <a:pt x="398" y="1193"/>
                    <a:pt x="-28" y="719"/>
                    <a:pt x="1" y="165"/>
                  </a:cubicBezTo>
                  <a:cubicBezTo>
                    <a:pt x="4" y="113"/>
                    <a:pt x="11" y="62"/>
                    <a:pt x="21" y="13"/>
                  </a:cubicBezTo>
                  <a:lnTo>
                    <a:pt x="24" y="0"/>
                  </a:lnTo>
                  <a:close/>
                </a:path>
              </a:pathLst>
            </a:custGeom>
            <a:gradFill>
              <a:gsLst>
                <a:gs pos="100000">
                  <a:schemeClr val="accent1"/>
                </a:gs>
                <a:gs pos="0">
                  <a:schemeClr val="accent1">
                    <a:alpha val="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圆角矩形 1"/>
          <p:cNvSpPr/>
          <p:nvPr/>
        </p:nvSpPr>
        <p:spPr>
          <a:xfrm>
            <a:off x="2068830" y="838200"/>
            <a:ext cx="2929255" cy="68516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tx1"/>
                </a:solidFill>
                <a:latin typeface="Arial" panose="020B0604020202020204"/>
                <a:ea typeface="微软雅黑" panose="020B0503020204020204" charset="-122"/>
                <a:cs typeface="Arial Black" panose="020B0A04020102020204" charset="0"/>
                <a:sym typeface="+mn-ea"/>
              </a:rPr>
              <a:t>知识目标</a:t>
            </a:r>
            <a:endParaRPr lang="zh-CN" altLang="en-US" sz="2400" b="1">
              <a:solidFill>
                <a:schemeClr val="tx1"/>
              </a:solidFill>
              <a:latin typeface="Arial" panose="020B0604020202020204"/>
              <a:ea typeface="微软雅黑" panose="020B0503020204020204" charset="-122"/>
              <a:cs typeface="Arial Black" panose="020B0A04020102020204" charset="0"/>
              <a:sym typeface="+mn-ea"/>
            </a:endParaRPr>
          </a:p>
        </p:txBody>
      </p:sp>
      <p:sp>
        <p:nvSpPr>
          <p:cNvPr id="3" name="文本框 2"/>
          <p:cNvSpPr txBox="1"/>
          <p:nvPr/>
        </p:nvSpPr>
        <p:spPr>
          <a:xfrm>
            <a:off x="2149475" y="2406015"/>
            <a:ext cx="2766695" cy="1753235"/>
          </a:xfrm>
          <a:prstGeom prst="rect">
            <a:avLst/>
          </a:prstGeom>
          <a:noFill/>
        </p:spPr>
        <p:txBody>
          <a:bodyPr wrap="square" rtlCol="0">
            <a:spAutoFit/>
          </a:bodyPr>
          <a:p>
            <a:r>
              <a:rPr lang="en-US" altLang="zh-CN" b="1">
                <a:solidFill>
                  <a:schemeClr val="accent1"/>
                </a:solidFill>
                <a:latin typeface="Arial" panose="020B0604020202020204"/>
                <a:ea typeface="微软雅黑" panose="020B0503020204020204" charset="-122"/>
                <a:cs typeface="Arial Black" panose="020B0A04020102020204" charset="0"/>
                <a:sym typeface="+mn-ea"/>
              </a:rPr>
              <a:t>1. 掌握三爪卡盘、 平口钳和万能分度头的基本结构;</a:t>
            </a:r>
            <a:endParaRPr lang="en-US" altLang="zh-CN" b="1">
              <a:solidFill>
                <a:schemeClr val="accent1"/>
              </a:solidFill>
              <a:latin typeface="Arial" panose="020B0604020202020204"/>
              <a:ea typeface="微软雅黑" panose="020B0503020204020204" charset="-122"/>
              <a:cs typeface="Arial Black" panose="020B0A04020102020204" charset="0"/>
            </a:endParaRPr>
          </a:p>
          <a:p>
            <a:endParaRPr lang="en-US" altLang="zh-CN" b="1">
              <a:solidFill>
                <a:schemeClr val="accent1"/>
              </a:solidFill>
              <a:latin typeface="Arial" panose="020B0604020202020204"/>
              <a:ea typeface="微软雅黑" panose="020B0503020204020204" charset="-122"/>
              <a:cs typeface="Arial Black" panose="020B0A04020102020204" charset="0"/>
            </a:endParaRPr>
          </a:p>
          <a:p>
            <a:r>
              <a:rPr lang="en-US" altLang="zh-CN" b="1">
                <a:solidFill>
                  <a:schemeClr val="accent1"/>
                </a:solidFill>
                <a:latin typeface="Arial" panose="020B0604020202020204"/>
                <a:ea typeface="微软雅黑" panose="020B0503020204020204" charset="-122"/>
                <a:cs typeface="Arial Black" panose="020B0A04020102020204" charset="0"/>
                <a:sym typeface="+mn-ea"/>
              </a:rPr>
              <a:t>２. 掌握夹具基本组成</a:t>
            </a:r>
            <a:r>
              <a:rPr lang="zh-CN" altLang="en-US" b="1">
                <a:solidFill>
                  <a:schemeClr val="accent1"/>
                </a:solidFill>
                <a:latin typeface="Arial" panose="020B0604020202020204"/>
                <a:ea typeface="微软雅黑" panose="020B0503020204020204" charset="-122"/>
                <a:cs typeface="Arial Black" panose="020B0A04020102020204" charset="0"/>
                <a:sym typeface="+mn-ea"/>
              </a:rPr>
              <a:t>。</a:t>
            </a:r>
            <a:endParaRPr lang="zh-CN" altLang="en-US" b="1">
              <a:solidFill>
                <a:schemeClr val="accent1"/>
              </a:solidFill>
              <a:latin typeface="Arial" panose="020B0604020202020204"/>
              <a:ea typeface="微软雅黑" panose="020B0503020204020204" charset="-122"/>
              <a:cs typeface="Arial Black" panose="020B0A04020102020204" charset="0"/>
            </a:endParaRPr>
          </a:p>
          <a:p>
            <a:endParaRPr lang="zh-CN" altLang="en-US"/>
          </a:p>
        </p:txBody>
      </p:sp>
      <p:sp>
        <p:nvSpPr>
          <p:cNvPr id="4" name="圆角矩形 3"/>
          <p:cNvSpPr/>
          <p:nvPr>
            <p:custDataLst>
              <p:tags r:id="rId11"/>
            </p:custDataLst>
          </p:nvPr>
        </p:nvSpPr>
        <p:spPr>
          <a:xfrm>
            <a:off x="5474335" y="838835"/>
            <a:ext cx="2929255" cy="68516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tx1"/>
                </a:solidFill>
                <a:latin typeface="Arial" panose="020B0604020202020204"/>
                <a:ea typeface="微软雅黑" panose="020B0503020204020204" charset="-122"/>
                <a:cs typeface="Arial Black" panose="020B0A04020102020204" charset="0"/>
                <a:sym typeface="+mn-ea"/>
              </a:rPr>
              <a:t>技能目标</a:t>
            </a:r>
            <a:endParaRPr lang="zh-CN" altLang="en-US" sz="2400" b="1">
              <a:solidFill>
                <a:schemeClr val="tx1"/>
              </a:solidFill>
              <a:latin typeface="Arial" panose="020B0604020202020204"/>
              <a:ea typeface="微软雅黑" panose="020B0503020204020204" charset="-122"/>
              <a:cs typeface="Arial Black" panose="020B0A04020102020204" charset="0"/>
              <a:sym typeface="+mn-ea"/>
            </a:endParaRPr>
          </a:p>
        </p:txBody>
      </p:sp>
      <p:sp>
        <p:nvSpPr>
          <p:cNvPr id="5" name="圆角矩形 4"/>
          <p:cNvSpPr/>
          <p:nvPr>
            <p:custDataLst>
              <p:tags r:id="rId12"/>
            </p:custDataLst>
          </p:nvPr>
        </p:nvSpPr>
        <p:spPr>
          <a:xfrm>
            <a:off x="8977630" y="870585"/>
            <a:ext cx="2929255" cy="68516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tx1"/>
                </a:solidFill>
                <a:latin typeface="Arial" panose="020B0604020202020204"/>
                <a:ea typeface="微软雅黑" panose="020B0503020204020204" charset="-122"/>
                <a:cs typeface="Arial Black" panose="020B0A04020102020204" charset="0"/>
                <a:sym typeface="+mn-ea"/>
              </a:rPr>
              <a:t>素养目标</a:t>
            </a:r>
            <a:endParaRPr lang="zh-CN" altLang="en-US" sz="2400" b="1">
              <a:solidFill>
                <a:schemeClr val="tx1"/>
              </a:solidFill>
              <a:latin typeface="Arial" panose="020B0604020202020204"/>
              <a:ea typeface="微软雅黑" panose="020B0503020204020204" charset="-122"/>
              <a:cs typeface="Arial Black" panose="020B0A04020102020204" charset="0"/>
              <a:sym typeface="+mn-ea"/>
            </a:endParaRPr>
          </a:p>
        </p:txBody>
      </p:sp>
    </p:spTree>
    <p:custDataLst>
      <p:tags r:id="rId1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同心圆 13"/>
          <p:cNvSpPr/>
          <p:nvPr>
            <p:custDataLst>
              <p:tags r:id="rId1"/>
            </p:custDataLst>
          </p:nvPr>
        </p:nvSpPr>
        <p:spPr>
          <a:xfrm rot="19440000" flipH="1">
            <a:off x="11440795" y="3066825"/>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86" name="同心圆 85"/>
          <p:cNvSpPr/>
          <p:nvPr>
            <p:custDataLst>
              <p:tags r:id="rId2"/>
            </p:custDataLst>
          </p:nvPr>
        </p:nvSpPr>
        <p:spPr>
          <a:xfrm rot="19440000" flipH="1">
            <a:off x="7905115" y="3066825"/>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87" name="同心圆 86"/>
          <p:cNvSpPr/>
          <p:nvPr>
            <p:custDataLst>
              <p:tags r:id="rId3"/>
            </p:custDataLst>
          </p:nvPr>
        </p:nvSpPr>
        <p:spPr>
          <a:xfrm rot="19440000" flipH="1">
            <a:off x="4328795" y="3066825"/>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10" name="圆角矩形 9"/>
          <p:cNvSpPr/>
          <p:nvPr>
            <p:custDataLst>
              <p:tags r:id="rId4"/>
            </p:custDataLst>
          </p:nvPr>
        </p:nvSpPr>
        <p:spPr>
          <a:xfrm>
            <a:off x="1397000" y="3226845"/>
            <a:ext cx="3120390" cy="1320800"/>
          </a:xfrm>
          <a:prstGeom prst="roundRect">
            <a:avLst>
              <a:gd name="adj" fmla="val 4398"/>
            </a:avLst>
          </a:prstGeom>
          <a:solidFill>
            <a:schemeClr val="bg1"/>
          </a:solidFill>
          <a:ln>
            <a:noFill/>
          </a:ln>
          <a:effectLst>
            <a:outerShdw blurRad="165100" dist="38100" dir="2760000" algn="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5"/>
            </p:custDataLst>
          </p:nvPr>
        </p:nvSpPr>
        <p:spPr>
          <a:xfrm>
            <a:off x="1938655" y="3355115"/>
            <a:ext cx="594360" cy="419100"/>
          </a:xfrm>
          <a:prstGeom prst="rect">
            <a:avLst/>
          </a:prstGeom>
          <a:noFill/>
        </p:spPr>
        <p:txBody>
          <a:bodyPr wrap="square" rtlCol="0">
            <a:normAutofit fontScale="85000" lnSpcReduction="20000"/>
          </a:bodyPr>
          <a:lstStyle/>
          <a:p>
            <a:r>
              <a:rPr lang="en-US" sz="2800" b="1" dirty="0">
                <a:solidFill>
                  <a:schemeClr val="accent1"/>
                </a:solidFill>
                <a:latin typeface="Arial" panose="020B0604020202020204" pitchFamily="34" charset="0"/>
                <a:ea typeface="微软雅黑" panose="020B0503020204020204" charset="-122"/>
                <a:cs typeface="Bahnschrift" panose="020B0502040204020203" charset="0"/>
              </a:rPr>
              <a:t>01</a:t>
            </a:r>
            <a:endParaRPr lang="en-US" sz="2800" b="1" dirty="0">
              <a:solidFill>
                <a:schemeClr val="accent1"/>
              </a:solidFill>
              <a:latin typeface="Arial" panose="020B0604020202020204" pitchFamily="34" charset="0"/>
              <a:ea typeface="微软雅黑" panose="020B0503020204020204" charset="-122"/>
              <a:cs typeface="Bahnschrift" panose="020B0502040204020203" charset="0"/>
            </a:endParaRPr>
          </a:p>
        </p:txBody>
      </p:sp>
      <p:sp>
        <p:nvSpPr>
          <p:cNvPr id="15" name="圆角矩形 14"/>
          <p:cNvSpPr/>
          <p:nvPr>
            <p:custDataLst>
              <p:tags r:id="rId6"/>
            </p:custDataLst>
          </p:nvPr>
        </p:nvSpPr>
        <p:spPr>
          <a:xfrm>
            <a:off x="1397000" y="3226845"/>
            <a:ext cx="353695" cy="1320800"/>
          </a:xfrm>
          <a:prstGeom prst="roundRect">
            <a:avLst>
              <a:gd name="adj" fmla="val 4398"/>
            </a:avLst>
          </a:prstGeom>
          <a:pattFill prst="wdDnDiag">
            <a:fgClr>
              <a:schemeClr val="accent1">
                <a:lumMod val="75000"/>
              </a:schemeClr>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p:cNvSpPr txBox="1"/>
          <p:nvPr>
            <p:custDataLst>
              <p:tags r:id="rId7"/>
            </p:custDataLst>
          </p:nvPr>
        </p:nvSpPr>
        <p:spPr>
          <a:xfrm>
            <a:off x="1938655" y="3869465"/>
            <a:ext cx="2508885" cy="607060"/>
          </a:xfrm>
          <a:prstGeom prst="rect">
            <a:avLst/>
          </a:prstGeom>
          <a:noFill/>
          <a:effectLst/>
        </p:spPr>
        <p:txBody>
          <a:bodyPr wrap="square" rtlCol="0">
            <a:normAutofit/>
          </a:bodyPr>
          <a:lstStyle/>
          <a:p>
            <a:pPr algn="l"/>
            <a:r>
              <a:rPr lang="zh-CN" altLang="en-US" sz="2400" b="1">
                <a:solidFill>
                  <a:schemeClr val="tx1"/>
                </a:solidFill>
                <a:latin typeface="Arial" panose="020B0604020202020204" pitchFamily="34" charset="0"/>
                <a:ea typeface="微软雅黑" panose="020B0503020204020204" charset="-122"/>
              </a:rPr>
              <a:t>夹具分类</a:t>
            </a:r>
            <a:endParaRPr lang="zh-CN" altLang="en-US" sz="2400" b="1">
              <a:solidFill>
                <a:schemeClr val="tx1"/>
              </a:solidFill>
              <a:latin typeface="Arial" panose="020B0604020202020204" pitchFamily="34" charset="0"/>
              <a:ea typeface="微软雅黑" panose="020B0503020204020204" charset="-122"/>
            </a:endParaRPr>
          </a:p>
        </p:txBody>
      </p:sp>
      <p:sp>
        <p:nvSpPr>
          <p:cNvPr id="23" name="圆角矩形 22"/>
          <p:cNvSpPr/>
          <p:nvPr>
            <p:custDataLst>
              <p:tags r:id="rId8"/>
            </p:custDataLst>
          </p:nvPr>
        </p:nvSpPr>
        <p:spPr>
          <a:xfrm>
            <a:off x="4953000" y="3226845"/>
            <a:ext cx="3120390" cy="1320800"/>
          </a:xfrm>
          <a:prstGeom prst="roundRect">
            <a:avLst>
              <a:gd name="adj" fmla="val 4398"/>
            </a:avLst>
          </a:prstGeom>
          <a:solidFill>
            <a:schemeClr val="bg1"/>
          </a:solidFill>
          <a:ln>
            <a:noFill/>
          </a:ln>
          <a:effectLst>
            <a:outerShdw blurRad="165100" dist="38100" dir="2760000" algn="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custDataLst>
              <p:tags r:id="rId9"/>
            </p:custDataLst>
          </p:nvPr>
        </p:nvSpPr>
        <p:spPr>
          <a:xfrm>
            <a:off x="5494655" y="3355115"/>
            <a:ext cx="594360" cy="419100"/>
          </a:xfrm>
          <a:prstGeom prst="rect">
            <a:avLst/>
          </a:prstGeom>
          <a:noFill/>
        </p:spPr>
        <p:txBody>
          <a:bodyPr wrap="square" rtlCol="0">
            <a:normAutofit fontScale="85000" lnSpcReduction="20000"/>
          </a:bodyPr>
          <a:lstStyle/>
          <a:p>
            <a:r>
              <a:rPr lang="en-US" sz="2800" b="1">
                <a:solidFill>
                  <a:schemeClr val="accent1"/>
                </a:solidFill>
                <a:latin typeface="Arial" panose="020B0604020202020204" pitchFamily="34" charset="0"/>
                <a:ea typeface="微软雅黑" panose="020B0503020204020204" charset="-122"/>
                <a:cs typeface="Bahnschrift" panose="020B0502040204020203" charset="0"/>
              </a:rPr>
              <a:t>02</a:t>
            </a:r>
            <a:endParaRPr lang="en-US" sz="2800" b="1">
              <a:solidFill>
                <a:schemeClr val="accent1"/>
              </a:solidFill>
              <a:latin typeface="Arial" panose="020B0604020202020204" pitchFamily="34" charset="0"/>
              <a:ea typeface="微软雅黑" panose="020B0503020204020204" charset="-122"/>
              <a:cs typeface="Bahnschrift" panose="020B0502040204020203" charset="0"/>
            </a:endParaRPr>
          </a:p>
        </p:txBody>
      </p:sp>
      <p:sp>
        <p:nvSpPr>
          <p:cNvPr id="26" name="圆角矩形 25"/>
          <p:cNvSpPr/>
          <p:nvPr>
            <p:custDataLst>
              <p:tags r:id="rId10"/>
            </p:custDataLst>
          </p:nvPr>
        </p:nvSpPr>
        <p:spPr>
          <a:xfrm>
            <a:off x="4953000" y="3226845"/>
            <a:ext cx="353695" cy="1320800"/>
          </a:xfrm>
          <a:prstGeom prst="roundRect">
            <a:avLst>
              <a:gd name="adj" fmla="val 4398"/>
            </a:avLst>
          </a:prstGeom>
          <a:pattFill prst="wdDnDiag">
            <a:fgClr>
              <a:schemeClr val="accent1">
                <a:lumMod val="75000"/>
              </a:schemeClr>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custDataLst>
              <p:tags r:id="rId11"/>
            </p:custDataLst>
          </p:nvPr>
        </p:nvSpPr>
        <p:spPr>
          <a:xfrm>
            <a:off x="5494655" y="3869465"/>
            <a:ext cx="2508885" cy="607060"/>
          </a:xfrm>
          <a:prstGeom prst="rect">
            <a:avLst/>
          </a:prstGeom>
          <a:noFill/>
          <a:effectLst/>
        </p:spPr>
        <p:txBody>
          <a:bodyPr wrap="square" rtlCol="0">
            <a:normAutofit/>
          </a:bodyPr>
          <a:lstStyle/>
          <a:p>
            <a:pPr algn="l"/>
            <a:r>
              <a:rPr lang="zh-CN" altLang="en-US" sz="2400" b="1">
                <a:solidFill>
                  <a:schemeClr val="tx1"/>
                </a:solidFill>
                <a:latin typeface="Arial" panose="020B0604020202020204" pitchFamily="34" charset="0"/>
                <a:ea typeface="微软雅黑" panose="020B0503020204020204" charset="-122"/>
              </a:rPr>
              <a:t>常见夹具</a:t>
            </a:r>
            <a:endParaRPr lang="zh-CN" altLang="en-US" sz="2400" b="1">
              <a:solidFill>
                <a:schemeClr val="tx1"/>
              </a:solidFill>
              <a:latin typeface="Arial" panose="020B0604020202020204" pitchFamily="34" charset="0"/>
              <a:ea typeface="微软雅黑" panose="020B0503020204020204" charset="-122"/>
            </a:endParaRPr>
          </a:p>
        </p:txBody>
      </p:sp>
      <p:sp>
        <p:nvSpPr>
          <p:cNvPr id="35" name="圆角矩形 34"/>
          <p:cNvSpPr/>
          <p:nvPr>
            <p:custDataLst>
              <p:tags r:id="rId12"/>
            </p:custDataLst>
          </p:nvPr>
        </p:nvSpPr>
        <p:spPr>
          <a:xfrm>
            <a:off x="8509000" y="3226845"/>
            <a:ext cx="3120390" cy="1320800"/>
          </a:xfrm>
          <a:prstGeom prst="roundRect">
            <a:avLst>
              <a:gd name="adj" fmla="val 4398"/>
            </a:avLst>
          </a:prstGeom>
          <a:solidFill>
            <a:schemeClr val="bg1"/>
          </a:solidFill>
          <a:ln>
            <a:noFill/>
          </a:ln>
          <a:effectLst>
            <a:outerShdw blurRad="165100" dist="38100" dir="2760000" algn="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custDataLst>
              <p:tags r:id="rId13"/>
            </p:custDataLst>
          </p:nvPr>
        </p:nvSpPr>
        <p:spPr>
          <a:xfrm>
            <a:off x="9050655" y="3355115"/>
            <a:ext cx="594360" cy="419100"/>
          </a:xfrm>
          <a:prstGeom prst="rect">
            <a:avLst/>
          </a:prstGeom>
          <a:noFill/>
        </p:spPr>
        <p:txBody>
          <a:bodyPr wrap="square" rtlCol="0">
            <a:normAutofit fontScale="85000" lnSpcReduction="20000"/>
          </a:bodyPr>
          <a:lstStyle/>
          <a:p>
            <a:r>
              <a:rPr lang="en-US" sz="2800" b="1">
                <a:solidFill>
                  <a:schemeClr val="accent1"/>
                </a:solidFill>
                <a:latin typeface="Arial" panose="020B0604020202020204" pitchFamily="34" charset="0"/>
                <a:ea typeface="微软雅黑" panose="020B0503020204020204" charset="-122"/>
                <a:cs typeface="Bahnschrift" panose="020B0502040204020203" charset="0"/>
              </a:rPr>
              <a:t>03</a:t>
            </a:r>
            <a:endParaRPr lang="en-US" sz="2800" b="1">
              <a:solidFill>
                <a:schemeClr val="accent1"/>
              </a:solidFill>
              <a:latin typeface="Arial" panose="020B0604020202020204" pitchFamily="34" charset="0"/>
              <a:ea typeface="微软雅黑" panose="020B0503020204020204" charset="-122"/>
              <a:cs typeface="Bahnschrift" panose="020B0502040204020203" charset="0"/>
            </a:endParaRPr>
          </a:p>
        </p:txBody>
      </p:sp>
      <p:sp>
        <p:nvSpPr>
          <p:cNvPr id="40" name="圆角矩形 39"/>
          <p:cNvSpPr/>
          <p:nvPr>
            <p:custDataLst>
              <p:tags r:id="rId14"/>
            </p:custDataLst>
          </p:nvPr>
        </p:nvSpPr>
        <p:spPr>
          <a:xfrm>
            <a:off x="8509000" y="3226845"/>
            <a:ext cx="353695" cy="1320800"/>
          </a:xfrm>
          <a:prstGeom prst="roundRect">
            <a:avLst>
              <a:gd name="adj" fmla="val 4398"/>
            </a:avLst>
          </a:prstGeom>
          <a:pattFill prst="wdDnDiag">
            <a:fgClr>
              <a:schemeClr val="accent1">
                <a:lumMod val="75000"/>
              </a:schemeClr>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custDataLst>
              <p:tags r:id="rId15"/>
            </p:custDataLst>
          </p:nvPr>
        </p:nvSpPr>
        <p:spPr>
          <a:xfrm>
            <a:off x="9050655" y="3869465"/>
            <a:ext cx="2508885" cy="607060"/>
          </a:xfrm>
          <a:prstGeom prst="rect">
            <a:avLst/>
          </a:prstGeom>
          <a:noFill/>
          <a:effectLst/>
        </p:spPr>
        <p:txBody>
          <a:bodyPr wrap="square" rtlCol="0">
            <a:normAutofit/>
          </a:bodyPr>
          <a:lstStyle/>
          <a:p>
            <a:pPr algn="l"/>
            <a:r>
              <a:rPr lang="zh-CN" altLang="en-US" sz="2400" b="1">
                <a:solidFill>
                  <a:schemeClr val="tx1"/>
                </a:solidFill>
                <a:latin typeface="Arial" panose="020B0604020202020204" pitchFamily="34" charset="0"/>
                <a:ea typeface="微软雅黑" panose="020B0503020204020204" charset="-122"/>
              </a:rPr>
              <a:t>夹具组成</a:t>
            </a:r>
            <a:endParaRPr lang="zh-CN" altLang="en-US" sz="2400" b="1">
              <a:solidFill>
                <a:schemeClr val="tx1"/>
              </a:solidFill>
              <a:latin typeface="Arial" panose="020B0604020202020204" pitchFamily="34" charset="0"/>
              <a:ea typeface="微软雅黑" panose="020B0503020204020204" charset="-122"/>
            </a:endParaRPr>
          </a:p>
        </p:txBody>
      </p:sp>
      <p:sp>
        <p:nvSpPr>
          <p:cNvPr id="77" name="文本框 76"/>
          <p:cNvSpPr txBox="1"/>
          <p:nvPr>
            <p:custDataLst>
              <p:tags r:id="rId16"/>
            </p:custDataLst>
          </p:nvPr>
        </p:nvSpPr>
        <p:spPr>
          <a:xfrm>
            <a:off x="1290320" y="998855"/>
            <a:ext cx="1874520" cy="962660"/>
          </a:xfrm>
          <a:prstGeom prst="rect">
            <a:avLst/>
          </a:prstGeom>
          <a:noFill/>
        </p:spPr>
        <p:txBody>
          <a:bodyPr wrap="square" rtlCol="0" anchor="t" anchorCtr="0">
            <a:normAutofit fontScale="90000"/>
          </a:bodyPr>
          <a:lstStyle/>
          <a:p>
            <a:pPr algn="dist">
              <a:lnSpc>
                <a:spcPct val="100000"/>
              </a:lnSpc>
              <a:spcBef>
                <a:spcPts val="0"/>
              </a:spcBef>
              <a:spcAft>
                <a:spcPts val="0"/>
              </a:spcAft>
            </a:pPr>
            <a:r>
              <a:rPr lang="zh-CN" altLang="en-US" sz="6000" b="1" dirty="0">
                <a:gradFill>
                  <a:gsLst>
                    <a:gs pos="100000">
                      <a:schemeClr val="accent1">
                        <a:lumMod val="75000"/>
                      </a:schemeClr>
                    </a:gs>
                    <a:gs pos="4000">
                      <a:schemeClr val="accent1">
                        <a:lumMod val="60000"/>
                        <a:lumOff val="40000"/>
                      </a:schemeClr>
                    </a:gs>
                    <a:gs pos="33000">
                      <a:schemeClr val="accent1"/>
                    </a:gs>
                  </a:gsLst>
                  <a:lin ang="2700000" scaled="0"/>
                  <a:tileRect/>
                </a:gradFill>
                <a:latin typeface="Arial" panose="020B0604020202020204" pitchFamily="34" charset="0"/>
                <a:ea typeface="微软雅黑" panose="020B0503020204020204" charset="-122"/>
              </a:rPr>
              <a:t>目 录</a:t>
            </a:r>
            <a:endParaRPr lang="zh-CN" altLang="en-US" sz="6000" b="1" dirty="0">
              <a:gradFill>
                <a:gsLst>
                  <a:gs pos="100000">
                    <a:schemeClr val="accent1">
                      <a:lumMod val="75000"/>
                    </a:schemeClr>
                  </a:gs>
                  <a:gs pos="4000">
                    <a:schemeClr val="accent1">
                      <a:lumMod val="60000"/>
                      <a:lumOff val="40000"/>
                    </a:schemeClr>
                  </a:gs>
                  <a:gs pos="33000">
                    <a:schemeClr val="accent1"/>
                  </a:gs>
                </a:gsLst>
                <a:lin ang="2700000" scaled="0"/>
                <a:tileRect/>
              </a:gradFill>
              <a:latin typeface="Arial" panose="020B0604020202020204" pitchFamily="34" charset="0"/>
              <a:ea typeface="微软雅黑" panose="020B0503020204020204" charset="-122"/>
            </a:endParaRPr>
          </a:p>
        </p:txBody>
      </p:sp>
    </p:spTree>
    <p:custDataLst>
      <p:tags r:id="rId1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93190" y="384175"/>
            <a:ext cx="9405620" cy="481901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t>夹具是一种装夹工件的工艺设备, 广泛应用于机械制造过程中的切削加工、 热处理、 装配、焊接和检测等工艺过程. 根据机械加工工艺规程的要求, 在机械加工中用来正确地确定工件及刀具的相对位置, 并且合适而迅速的将它们夹紧的一种机床附加装置称为机床夹具。</a:t>
            </a:r>
            <a:endParaRPr lang="zh-CN" altLang="en-US" sz="2400"/>
          </a:p>
          <a:p>
            <a:pPr indent="609600" fontAlgn="auto">
              <a:lnSpc>
                <a:spcPct val="150000"/>
              </a:lnSpc>
              <a:extLst>
                <a:ext uri="{35155182-B16C-46BC-9424-99874614C6A1}">
                  <wpsdc:indentchars xmlns:wpsdc="http://www.wps.cn/officeDocument/2017/drawingmlCustomData" val="200" checksum="4158780845"/>
                </a:ext>
              </a:extLst>
            </a:pPr>
            <a:r>
              <a:rPr lang="zh-CN" altLang="en-US" sz="2400"/>
              <a:t> 本书主要研究夹具在切削加工中的应用。</a:t>
            </a:r>
            <a:endParaRPr lang="zh-CN" altLang="en-US" sz="2400"/>
          </a:p>
        </p:txBody>
      </p:sp>
      <p:pic>
        <p:nvPicPr>
          <p:cNvPr id="13314" name="Picture 4" descr="E:\1孙喜兵（常高技)\1教学\教学研究\教材\机床夹具教材（洪老师）\机床夹具（第四版）（11.3.5,一校）50\CT1.tif"/>
          <p:cNvPicPr>
            <a:picLocks noChangeAspect="1"/>
          </p:cNvPicPr>
          <p:nvPr>
            <p:custDataLst>
              <p:tags r:id="rId1"/>
            </p:custDataLst>
          </p:nvPr>
        </p:nvPicPr>
        <p:blipFill>
          <a:blip r:embed="rId2"/>
          <a:stretch>
            <a:fillRect/>
          </a:stretch>
        </p:blipFill>
        <p:spPr>
          <a:xfrm>
            <a:off x="2781935" y="3429000"/>
            <a:ext cx="4830445" cy="2933700"/>
          </a:xfrm>
          <a:prstGeom prst="rect">
            <a:avLst/>
          </a:prstGeom>
          <a:noFill/>
          <a:ln w="9525">
            <a:noFill/>
          </a:ln>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97915" y="174625"/>
            <a:ext cx="10243185" cy="3427095"/>
          </a:xfrm>
          <a:prstGeom prst="rect">
            <a:avLst/>
          </a:prstGeom>
          <a:noFill/>
        </p:spPr>
        <p:txBody>
          <a:bodyPr wrap="square" rtlCol="0" anchor="t">
            <a:noAutofit/>
          </a:bodyPr>
          <a:p>
            <a:pPr indent="266700" defTabSz="266700" fontAlgn="auto">
              <a:lnSpc>
                <a:spcPct val="150000"/>
              </a:lnSpc>
              <a:spcAft>
                <a:spcPct val="0"/>
              </a:spcAft>
            </a:pPr>
            <a:r>
              <a:rPr lang="zh-CN" altLang="en-US" sz="2400">
                <a:latin typeface="微软雅黑" panose="020B0503020204020204" charset="-122"/>
                <a:ea typeface="微软雅黑" panose="020B0503020204020204" charset="-122"/>
                <a:sym typeface="+mn-ea"/>
              </a:rPr>
              <a:t>工件在机床上进行加工时，为了保证其精度要求，工件的加工表面与刀具之间必须保证一定的位置关系，机床夹具就是机床上用以装夹工件和引导刀具的装置。现代机械加工生产中，机床夹具是不可缺少的工艺装备，它的设计水平和制造水平直接影响着零件的加工精度，生产效率和产品的制造成本，夹具设计是机械加工中十分重要的工作。</a:t>
            </a:r>
            <a:endParaRPr lang="zh-CN" altLang="en-US" sz="2400">
              <a:latin typeface="微软雅黑" panose="020B0503020204020204" charset="-122"/>
              <a:ea typeface="微软雅黑" panose="020B0503020204020204" charset="-122"/>
              <a:sym typeface="+mn-ea"/>
            </a:endParaRPr>
          </a:p>
          <a:p>
            <a:pPr indent="266700" defTabSz="266700" fontAlgn="auto">
              <a:lnSpc>
                <a:spcPct val="150000"/>
              </a:lnSpc>
              <a:spcAft>
                <a:spcPct val="0"/>
              </a:spcAft>
            </a:pPr>
            <a:r>
              <a:rPr lang="zh-CN" altLang="en-US" sz="2400">
                <a:latin typeface="+mj-ea"/>
                <a:ea typeface="+mj-ea"/>
                <a:sym typeface="+mn-ea"/>
              </a:rPr>
              <a:t>在机械切削加工中，夹具的主要作用是实现工件的定位和夹紧，使工件加工时相对于机床和刀具有正确的位置，以保证工件的加工精度。</a:t>
            </a:r>
            <a:endParaRPr lang="zh-CN" altLang="en-US" sz="2400">
              <a:latin typeface="+mj-ea"/>
              <a:ea typeface="+mj-ea"/>
              <a:sym typeface="+mn-ea"/>
            </a:endParaRPr>
          </a:p>
          <a:p>
            <a:pPr indent="266700" defTabSz="266700" fontAlgn="auto">
              <a:lnSpc>
                <a:spcPct val="150000"/>
              </a:lnSpc>
              <a:spcAft>
                <a:spcPct val="0"/>
              </a:spcAft>
            </a:pPr>
            <a:endParaRPr lang="zh-CN" altLang="en-US" sz="2400">
              <a:latin typeface="微软雅黑" panose="020B0503020204020204" charset="-122"/>
              <a:ea typeface="微软雅黑" panose="020B0503020204020204" charset="-122"/>
              <a:sym typeface="+mn-ea"/>
            </a:endParaRPr>
          </a:p>
        </p:txBody>
      </p:sp>
      <p:pic>
        <p:nvPicPr>
          <p:cNvPr id="6147" name="图片 12292"/>
          <p:cNvPicPr>
            <a:picLocks noChangeAspect="1"/>
          </p:cNvPicPr>
          <p:nvPr>
            <p:custDataLst>
              <p:tags r:id="rId1"/>
            </p:custDataLst>
          </p:nvPr>
        </p:nvPicPr>
        <p:blipFill>
          <a:blip r:embed="rId2"/>
          <a:stretch>
            <a:fillRect/>
          </a:stretch>
        </p:blipFill>
        <p:spPr>
          <a:xfrm>
            <a:off x="1808798" y="4032250"/>
            <a:ext cx="3240087" cy="2406650"/>
          </a:xfrm>
          <a:prstGeom prst="rect">
            <a:avLst/>
          </a:prstGeom>
          <a:noFill/>
          <a:ln w="9525">
            <a:noFill/>
          </a:ln>
        </p:spPr>
      </p:pic>
      <p:pic>
        <p:nvPicPr>
          <p:cNvPr id="6148" name="图片 12293"/>
          <p:cNvPicPr>
            <a:picLocks noChangeAspect="1"/>
          </p:cNvPicPr>
          <p:nvPr>
            <p:custDataLst>
              <p:tags r:id="rId3"/>
            </p:custDataLst>
          </p:nvPr>
        </p:nvPicPr>
        <p:blipFill>
          <a:blip r:embed="rId4"/>
          <a:stretch>
            <a:fillRect/>
          </a:stretch>
        </p:blipFill>
        <p:spPr>
          <a:xfrm>
            <a:off x="6958965" y="4118293"/>
            <a:ext cx="2857500" cy="2808287"/>
          </a:xfrm>
          <a:prstGeom prst="rect">
            <a:avLst/>
          </a:prstGeom>
          <a:noFill/>
          <a:ln w="9525">
            <a:noFill/>
          </a:ln>
        </p:spPr>
      </p:pic>
      <p:sp>
        <p:nvSpPr>
          <p:cNvPr id="6149" name="文本框 12294"/>
          <p:cNvSpPr txBox="1"/>
          <p:nvPr>
            <p:custDataLst>
              <p:tags r:id="rId5"/>
            </p:custDataLst>
          </p:nvPr>
        </p:nvSpPr>
        <p:spPr>
          <a:xfrm>
            <a:off x="2211388" y="6307138"/>
            <a:ext cx="3306762" cy="366712"/>
          </a:xfrm>
          <a:prstGeom prst="rect">
            <a:avLst/>
          </a:prstGeom>
          <a:noFill/>
          <a:ln w="9525">
            <a:noFill/>
          </a:ln>
        </p:spPr>
        <p:txBody>
          <a:bodyPr wrap="square" anchor="t" anchorCtr="0">
            <a:spAutoFit/>
          </a:bodyPr>
          <a:p>
            <a:r>
              <a:rPr lang="zh-CN" altLang="en-US" baseline="0" dirty="0">
                <a:latin typeface="黑体" panose="02010600030101010101" charset="-122"/>
                <a:ea typeface="黑体" panose="02010600030101010101" charset="-122"/>
                <a:sym typeface="Arial" panose="020B0604020202020204" pitchFamily="34" charset="0"/>
              </a:rPr>
              <a:t>钻后盖零件上Φ10mm的孔</a:t>
            </a:r>
            <a:endParaRPr lang="zh-CN" altLang="en-US" baseline="0" dirty="0">
              <a:latin typeface="黑体" panose="02010600030101010101" charset="-122"/>
              <a:ea typeface="黑体" panose="02010600030101010101" charset="-122"/>
              <a:sym typeface="Arial" panose="020B0604020202020204" pitchFamily="34" charset="0"/>
            </a:endParaRPr>
          </a:p>
        </p:txBody>
      </p:sp>
      <p:sp>
        <p:nvSpPr>
          <p:cNvPr id="6150" name="文本框 12295"/>
          <p:cNvSpPr txBox="1"/>
          <p:nvPr>
            <p:custDataLst>
              <p:tags r:id="rId6"/>
            </p:custDataLst>
          </p:nvPr>
        </p:nvSpPr>
        <p:spPr>
          <a:xfrm>
            <a:off x="5378133" y="4118610"/>
            <a:ext cx="731837" cy="2449513"/>
          </a:xfrm>
          <a:prstGeom prst="rect">
            <a:avLst/>
          </a:prstGeom>
          <a:noFill/>
          <a:ln w="9525">
            <a:noFill/>
          </a:ln>
        </p:spPr>
        <p:txBody>
          <a:bodyPr vert="eaVert" wrap="square" anchor="t" anchorCtr="0">
            <a:spAutoFit/>
          </a:bodyPr>
          <a:p>
            <a:pPr algn="ctr"/>
            <a:r>
              <a:rPr lang="zh-CN" altLang="en-US" baseline="0" dirty="0">
                <a:latin typeface="黑体" panose="02010600030101010101" charset="-122"/>
                <a:ea typeface="黑体" panose="02010600030101010101" charset="-122"/>
                <a:sym typeface="Arial" panose="020B0604020202020204" pitchFamily="34" charset="0"/>
              </a:rPr>
              <a:t> 加工Φ10mm的钻床夹具示意图</a:t>
            </a:r>
            <a:endParaRPr lang="zh-CN" altLang="en-US" baseline="0" dirty="0">
              <a:latin typeface="黑体" panose="02010600030101010101" charset="-122"/>
              <a:ea typeface="黑体" panose="02010600030101010101" charset="-122"/>
              <a:sym typeface="Arial" panose="020B0604020202020204" pitchFamily="3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6148"/>
                                        </p:tgtEl>
                                        <p:attrNameLst>
                                          <p:attrName>style.visibility</p:attrName>
                                        </p:attrNameLst>
                                      </p:cBhvr>
                                      <p:to>
                                        <p:strVal val="visible"/>
                                      </p:to>
                                    </p:set>
                                    <p:animEffect transition="in" filter="checkerboard(across)">
                                      <p:cBhvr>
                                        <p:cTn id="13"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同心圆 20"/>
          <p:cNvSpPr/>
          <p:nvPr>
            <p:custDataLst>
              <p:tags r:id="rId1"/>
            </p:custDataLst>
          </p:nvPr>
        </p:nvSpPr>
        <p:spPr>
          <a:xfrm rot="19440000" flipH="1">
            <a:off x="1369060" y="924560"/>
            <a:ext cx="337185" cy="337185"/>
          </a:xfrm>
          <a:prstGeom prst="donut">
            <a:avLst>
              <a:gd name="adj" fmla="val 27083"/>
            </a:avLst>
          </a:prstGeom>
          <a:gradFill>
            <a:gsLst>
              <a:gs pos="0">
                <a:schemeClr val="accent1"/>
              </a:gs>
              <a:gs pos="28000">
                <a:schemeClr val="accent1"/>
              </a:gs>
              <a:gs pos="93000">
                <a:schemeClr val="accent1">
                  <a:lumMod val="75000"/>
                </a:schemeClr>
              </a:gs>
            </a:gsLst>
            <a:lin ang="1140000" scaled="0"/>
          </a:gradFill>
          <a:ln>
            <a:noFill/>
          </a:ln>
          <a:effectLst>
            <a:outerShdw blurRad="50800" dist="50800" dir="540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grpSp>
        <p:nvGrpSpPr>
          <p:cNvPr id="82" name="组合 81"/>
          <p:cNvGrpSpPr/>
          <p:nvPr>
            <p:custDataLst>
              <p:tags r:id="rId2"/>
            </p:custDataLst>
          </p:nvPr>
        </p:nvGrpSpPr>
        <p:grpSpPr>
          <a:xfrm>
            <a:off x="11089005" y="930275"/>
            <a:ext cx="406400" cy="126365"/>
            <a:chOff x="11583" y="3035"/>
            <a:chExt cx="1404" cy="436"/>
          </a:xfrm>
        </p:grpSpPr>
        <p:sp>
          <p:nvSpPr>
            <p:cNvPr id="83" name="椭圆 82"/>
            <p:cNvSpPr/>
            <p:nvPr>
              <p:custDataLst>
                <p:tags r:id="rId3"/>
              </p:custDataLst>
            </p:nvPr>
          </p:nvSpPr>
          <p:spPr>
            <a:xfrm>
              <a:off x="12067" y="3035"/>
              <a:ext cx="436" cy="4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同心圆 83"/>
            <p:cNvSpPr/>
            <p:nvPr>
              <p:custDataLst>
                <p:tags r:id="rId4"/>
              </p:custDataLst>
            </p:nvPr>
          </p:nvSpPr>
          <p:spPr>
            <a:xfrm>
              <a:off x="11583"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同心圆 84"/>
            <p:cNvSpPr/>
            <p:nvPr>
              <p:custDataLst>
                <p:tags r:id="rId5"/>
              </p:custDataLst>
            </p:nvPr>
          </p:nvSpPr>
          <p:spPr>
            <a:xfrm>
              <a:off x="12551" y="3035"/>
              <a:ext cx="436" cy="436"/>
            </a:xfrm>
            <a:prstGeom prst="donut">
              <a:avLst>
                <a:gd name="adj" fmla="val 204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矩形 4"/>
          <p:cNvSpPr/>
          <p:nvPr>
            <p:custDataLst>
              <p:tags r:id="rId6"/>
            </p:custDataLst>
          </p:nvPr>
        </p:nvSpPr>
        <p:spPr>
          <a:xfrm>
            <a:off x="-13652" y="-13970"/>
            <a:ext cx="735965" cy="6871970"/>
          </a:xfrm>
          <a:prstGeom prst="rect">
            <a:avLst/>
          </a:prstGeom>
          <a:pattFill prst="dkHorz">
            <a:fgClr>
              <a:schemeClr val="accent1">
                <a:lumMod val="75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或者 5"/>
          <p:cNvSpPr/>
          <p:nvPr>
            <p:custDataLst>
              <p:tags r:id="rId7"/>
            </p:custDataLst>
          </p:nvPr>
        </p:nvSpPr>
        <p:spPr>
          <a:xfrm>
            <a:off x="220980" y="311150"/>
            <a:ext cx="266700" cy="26670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或者 6"/>
          <p:cNvSpPr/>
          <p:nvPr>
            <p:custDataLst>
              <p:tags r:id="rId8"/>
            </p:custDataLst>
          </p:nvPr>
        </p:nvSpPr>
        <p:spPr>
          <a:xfrm>
            <a:off x="213360" y="6257290"/>
            <a:ext cx="281940" cy="281940"/>
          </a:xfrm>
          <a:prstGeom prst="flowChartOr">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9"/>
            </p:custDataLst>
          </p:nvPr>
        </p:nvSpPr>
        <p:spPr>
          <a:xfrm>
            <a:off x="1333974" y="82570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夹具分类</a:t>
            </a:r>
            <a:endParaRPr lang="zh-CN" altLang="en-US" dirty="0">
              <a:latin typeface="Arial" panose="020B0604020202020204" pitchFamily="34" charset="0"/>
              <a:ea typeface="微软雅黑" panose="020B0503020204020204" charset="-122"/>
            </a:endParaRPr>
          </a:p>
        </p:txBody>
      </p:sp>
      <p:sp>
        <p:nvSpPr>
          <p:cNvPr id="2" name="文本框 1"/>
          <p:cNvSpPr txBox="1"/>
          <p:nvPr/>
        </p:nvSpPr>
        <p:spPr>
          <a:xfrm>
            <a:off x="1450340" y="1814195"/>
            <a:ext cx="10615295" cy="1198880"/>
          </a:xfrm>
          <a:prstGeom prst="rect">
            <a:avLst/>
          </a:prstGeom>
          <a:noFill/>
        </p:spPr>
        <p:txBody>
          <a:bodyPr wrap="square" rtlCol="0" anchor="t">
            <a:spAutoFit/>
          </a:bodyPr>
          <a:p>
            <a:pPr marL="0" indent="266700" defTabSz="266700">
              <a:lnSpc>
                <a:spcPct val="150000"/>
              </a:lnSpc>
              <a:spcAft>
                <a:spcPct val="0"/>
              </a:spcAft>
            </a:pPr>
            <a:r>
              <a:rPr lang="zh-CN" altLang="en-US" sz="2400">
                <a:latin typeface="+mj-ea"/>
                <a:ea typeface="+mj-ea"/>
                <a:sym typeface="+mn-ea"/>
              </a:rPr>
              <a:t>在加工中使用夹具进行装夹是为了加工出符合规定技术要求的表面, 实现工件的定位与夹紧。 机械加工中的夹具分类如图所示。</a:t>
            </a:r>
            <a:endParaRPr lang="zh-CN" altLang="en-US" sz="2400">
              <a:latin typeface="+mj-ea"/>
              <a:ea typeface="+mj-ea"/>
              <a:sym typeface="+mn-ea"/>
            </a:endParaRPr>
          </a:p>
        </p:txBody>
      </p:sp>
      <p:pic>
        <p:nvPicPr>
          <p:cNvPr id="8" name="图片 -2147482622"/>
          <p:cNvPicPr>
            <a:picLocks noChangeAspect="1"/>
          </p:cNvPicPr>
          <p:nvPr>
            <p:custDataLst>
              <p:tags r:id="rId10"/>
            </p:custDataLst>
          </p:nvPr>
        </p:nvPicPr>
        <p:blipFill>
          <a:blip r:embed="rId11">
            <a:lum/>
          </a:blip>
          <a:srcRect t="49397"/>
          <a:stretch>
            <a:fillRect/>
          </a:stretch>
        </p:blipFill>
        <p:spPr>
          <a:xfrm>
            <a:off x="6275705" y="3469005"/>
            <a:ext cx="5263515" cy="2073910"/>
          </a:xfrm>
          <a:prstGeom prst="rect">
            <a:avLst/>
          </a:prstGeom>
          <a:noFill/>
          <a:ln w="9525">
            <a:noFill/>
          </a:ln>
        </p:spPr>
      </p:pic>
      <p:pic>
        <p:nvPicPr>
          <p:cNvPr id="15" name="图片 -2147482623"/>
          <p:cNvPicPr>
            <a:picLocks noChangeAspect="1"/>
          </p:cNvPicPr>
          <p:nvPr>
            <p:custDataLst>
              <p:tags r:id="rId12"/>
            </p:custDataLst>
          </p:nvPr>
        </p:nvPicPr>
        <p:blipFill>
          <a:blip r:embed="rId11">
            <a:lum/>
          </a:blip>
          <a:srcRect b="49397"/>
          <a:stretch>
            <a:fillRect/>
          </a:stretch>
        </p:blipFill>
        <p:spPr>
          <a:xfrm>
            <a:off x="2214245" y="3942080"/>
            <a:ext cx="4061460" cy="1600200"/>
          </a:xfrm>
          <a:prstGeom prst="rect">
            <a:avLst/>
          </a:prstGeom>
          <a:noFill/>
          <a:ln w="9525">
            <a:noFill/>
          </a:ln>
        </p:spPr>
      </p:pic>
    </p:spTree>
    <p:custDataLst>
      <p:tags r:id="rId1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夹具分类</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1459865" y="2163445"/>
            <a:ext cx="9819640" cy="230695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t>通用夹具有三爪自定心卡盘、 四爪单动卡盘、 机用平口钳、 分度头、 回转工作台、 各类顶尖等。这类夹具具有很大的通用性, 适用于装夹各种轴类、 盘类、 箱体类工件, 应用范围相当广泛。 这类夹具一般已标准化、 系列化, 由专门厂家生产, 有些则作为机床附件直接提供给用户。</a:t>
            </a:r>
            <a:endParaRPr lang="zh-CN" altLang="en-US" sz="2400"/>
          </a:p>
        </p:txBody>
      </p:sp>
      <p:pic>
        <p:nvPicPr>
          <p:cNvPr id="6" name="图片占位符 -2147482624"/>
          <p:cNvPicPr>
            <a:picLocks noChangeAspect="1"/>
          </p:cNvPicPr>
          <p:nvPr>
            <p:custDataLst>
              <p:tags r:id="rId2"/>
            </p:custDataLst>
          </p:nvPr>
        </p:nvPicPr>
        <p:blipFill>
          <a:blip r:embed="rId3">
            <a:lum/>
          </a:blip>
          <a:stretch>
            <a:fillRect/>
          </a:stretch>
        </p:blipFill>
        <p:spPr>
          <a:xfrm>
            <a:off x="5469255" y="0"/>
            <a:ext cx="5283200" cy="2016760"/>
          </a:xfrm>
          <a:prstGeom prst="rect">
            <a:avLst/>
          </a:prstGeom>
          <a:noFill/>
          <a:ln w="9525">
            <a:noFill/>
          </a:ln>
        </p:spPr>
      </p:pic>
      <p:pic>
        <p:nvPicPr>
          <p:cNvPr id="7" name="图片 6"/>
          <p:cNvPicPr>
            <a:picLocks noChangeAspect="1"/>
          </p:cNvPicPr>
          <p:nvPr>
            <p:custDataLst>
              <p:tags r:id="rId4"/>
            </p:custDataLst>
          </p:nvPr>
        </p:nvPicPr>
        <p:blipFill>
          <a:blip r:embed="rId5"/>
          <a:stretch>
            <a:fillRect/>
          </a:stretch>
        </p:blipFill>
        <p:spPr>
          <a:xfrm>
            <a:off x="10161270" y="4919345"/>
            <a:ext cx="1938655" cy="1938655"/>
          </a:xfrm>
          <a:prstGeom prst="rect">
            <a:avLst/>
          </a:prstGeom>
        </p:spPr>
      </p:pic>
      <p:pic>
        <p:nvPicPr>
          <p:cNvPr id="8" name="图片 -2147482621"/>
          <p:cNvPicPr>
            <a:picLocks noChangeAspect="1"/>
          </p:cNvPicPr>
          <p:nvPr>
            <p:custDataLst>
              <p:tags r:id="rId6"/>
            </p:custDataLst>
          </p:nvPr>
        </p:nvPicPr>
        <p:blipFill>
          <a:blip r:embed="rId7">
            <a:lum/>
          </a:blip>
          <a:stretch>
            <a:fillRect/>
          </a:stretch>
        </p:blipFill>
        <p:spPr>
          <a:xfrm>
            <a:off x="750570" y="4726940"/>
            <a:ext cx="2532380" cy="1975485"/>
          </a:xfrm>
          <a:prstGeom prst="rect">
            <a:avLst/>
          </a:prstGeom>
          <a:noFill/>
          <a:ln w="9525">
            <a:noFill/>
          </a:ln>
        </p:spPr>
      </p:pic>
      <p:pic>
        <p:nvPicPr>
          <p:cNvPr id="9" name="图片 8"/>
          <p:cNvPicPr>
            <a:picLocks noChangeAspect="1"/>
          </p:cNvPicPr>
          <p:nvPr>
            <p:custDataLst>
              <p:tags r:id="rId8"/>
            </p:custDataLst>
          </p:nvPr>
        </p:nvPicPr>
        <p:blipFill>
          <a:blip r:embed="rId9"/>
          <a:stretch>
            <a:fillRect/>
          </a:stretch>
        </p:blipFill>
        <p:spPr>
          <a:xfrm>
            <a:off x="3652520" y="4799330"/>
            <a:ext cx="2282825" cy="1805940"/>
          </a:xfrm>
          <a:prstGeom prst="rect">
            <a:avLst/>
          </a:prstGeom>
        </p:spPr>
      </p:pic>
      <p:pic>
        <p:nvPicPr>
          <p:cNvPr id="10" name="图片 -2147482620"/>
          <p:cNvPicPr>
            <a:picLocks noChangeAspect="1"/>
          </p:cNvPicPr>
          <p:nvPr>
            <p:custDataLst>
              <p:tags r:id="rId10"/>
            </p:custDataLst>
          </p:nvPr>
        </p:nvPicPr>
        <p:blipFill>
          <a:blip r:embed="rId11">
            <a:lum/>
          </a:blip>
          <a:stretch>
            <a:fillRect/>
          </a:stretch>
        </p:blipFill>
        <p:spPr>
          <a:xfrm>
            <a:off x="6367145" y="5175885"/>
            <a:ext cx="3270885" cy="1682115"/>
          </a:xfrm>
          <a:prstGeom prst="rect">
            <a:avLst/>
          </a:prstGeom>
          <a:noFill/>
          <a:ln w="9525">
            <a:noFill/>
          </a:ln>
        </p:spPr>
      </p:pic>
    </p:spTree>
    <p:custDataLst>
      <p:tags r:id="rId1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060289" y="649179"/>
            <a:ext cx="7847330" cy="739140"/>
          </a:xfrm>
          <a:prstGeom prst="rect">
            <a:avLst/>
          </a:prstGeom>
        </p:spPr>
        <p:txBody>
          <a:bodyPr vert="horz" lIns="90000" tIns="46800" rIns="90000" bIns="46800" rtlCol="0" anchor="b" anchorCtr="0">
            <a:normAutofit/>
          </a:bodyPr>
          <a:lstStyle>
            <a:lvl1pPr fontAlgn="auto">
              <a:lnSpc>
                <a:spcPct val="100000"/>
              </a:lnSpc>
              <a:spcBef>
                <a:spcPct val="0"/>
              </a:spcBef>
              <a:buNone/>
              <a:defRPr sz="3600" b="1" u="none" strike="noStrike" cap="none" spc="300" normalizeH="0" baseline="0">
                <a:uFillTx/>
                <a:latin typeface="+mj-lt"/>
                <a:ea typeface="+mj-ea"/>
                <a:cs typeface="+mj-cs"/>
              </a:defRPr>
            </a:lvl1pPr>
          </a:lstStyle>
          <a:p>
            <a:r>
              <a:rPr lang="en-US" altLang="zh-CN">
                <a:latin typeface="Arial" panose="020B0604020202020204" pitchFamily="34" charset="0"/>
                <a:ea typeface="微软雅黑" panose="020B0503020204020204" charset="-122"/>
                <a:sym typeface="+mn-ea"/>
              </a:rPr>
              <a:t>    1.</a:t>
            </a:r>
            <a:r>
              <a:rPr lang="zh-CN" altLang="en-US">
                <a:latin typeface="Arial" panose="020B0604020202020204" pitchFamily="34" charset="0"/>
                <a:ea typeface="微软雅黑" panose="020B0503020204020204" charset="-122"/>
                <a:sym typeface="+mn-ea"/>
              </a:rPr>
              <a:t>夹具分类</a:t>
            </a:r>
            <a:endParaRPr lang="zh-CN" altLang="en-US" dirty="0">
              <a:latin typeface="Arial" panose="020B0604020202020204" pitchFamily="34" charset="0"/>
              <a:ea typeface="微软雅黑" panose="020B0503020204020204" charset="-122"/>
            </a:endParaRPr>
          </a:p>
        </p:txBody>
      </p:sp>
      <p:sp>
        <p:nvSpPr>
          <p:cNvPr id="4" name="文本框 3"/>
          <p:cNvSpPr txBox="1"/>
          <p:nvPr/>
        </p:nvSpPr>
        <p:spPr>
          <a:xfrm>
            <a:off x="885190" y="1296670"/>
            <a:ext cx="10405110" cy="230695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t>专用夹具是指仅为某一工件的一道或数道工序的加工而专门设计的夹具。当工件结构变更或工序内容变更时, 都可能使其失去应用价值。 其生产准备周期比较长, 费用较高, 适用于产品较固定、 生产批量较大的工件生产. 本课程主要研究对象为机床专用夹具设计。</a:t>
            </a:r>
            <a:endParaRPr lang="zh-CN" altLang="en-US" sz="2400"/>
          </a:p>
        </p:txBody>
      </p:sp>
      <p:pic>
        <p:nvPicPr>
          <p:cNvPr id="5" name="图片 4"/>
          <p:cNvPicPr>
            <a:picLocks noChangeAspect="1"/>
          </p:cNvPicPr>
          <p:nvPr>
            <p:custDataLst>
              <p:tags r:id="rId2"/>
            </p:custDataLst>
          </p:nvPr>
        </p:nvPicPr>
        <p:blipFill>
          <a:blip r:embed="rId3"/>
          <a:stretch>
            <a:fillRect/>
          </a:stretch>
        </p:blipFill>
        <p:spPr>
          <a:xfrm>
            <a:off x="709930" y="4122420"/>
            <a:ext cx="5742940" cy="2251710"/>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6880225" y="3108325"/>
            <a:ext cx="4943475" cy="3514725"/>
          </a:xfrm>
          <a:prstGeom prst="rect">
            <a:avLst/>
          </a:prstGeom>
        </p:spPr>
      </p:pic>
      <p:pic>
        <p:nvPicPr>
          <p:cNvPr id="7" name="图片占位符 -2147482624"/>
          <p:cNvPicPr>
            <a:picLocks noChangeAspect="1"/>
          </p:cNvPicPr>
          <p:nvPr>
            <p:custDataLst>
              <p:tags r:id="rId6"/>
            </p:custDataLst>
          </p:nvPr>
        </p:nvPicPr>
        <p:blipFill>
          <a:blip r:embed="rId7">
            <a:lum/>
          </a:blip>
          <a:stretch>
            <a:fillRect/>
          </a:stretch>
        </p:blipFill>
        <p:spPr>
          <a:xfrm>
            <a:off x="6880225" y="65405"/>
            <a:ext cx="3863975" cy="1475105"/>
          </a:xfrm>
          <a:prstGeom prst="rect">
            <a:avLst/>
          </a:prstGeom>
          <a:noFill/>
          <a:ln w="9525">
            <a:noFill/>
          </a:ln>
        </p:spPr>
      </p:pic>
    </p:spTree>
    <p:custDataLst>
      <p:tags r:id="rId8"/>
    </p:custDataLst>
  </p:cSld>
  <p:clrMapOvr>
    <a:masterClrMapping/>
  </p:clrMapOvr>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PLACING_PICTURE_USER_VIEWPORT" val="{&quot;height&quot;:7471,&quot;width&quot;:5074}"/>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29144"/>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29144"/>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7.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29144"/>
  <p:tag name="KSO_WM_TEMPLATE_THUMBS_INDEX" val="1、6、7、8、9、11、13、16、17、18"/>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a*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年度_x000B_工作总结汇报"/>
  <p:tag name="KSO_WM_UNIT_NOCLEAR" val="0"/>
  <p:tag name="KSO_WM_UNIT_VALUE" val="14"/>
  <p:tag name="KSO_WM_UNIT_TYPE" val="a"/>
  <p:tag name="KSO_WM_UNIT_INDEX" val="1"/>
</p:tagLst>
</file>

<file path=ppt/tags/tag109.xml><?xml version="1.0" encoding="utf-8"?>
<p:tagLst xmlns:p="http://schemas.openxmlformats.org/presentationml/2006/main">
  <p:tag name="KSO_WM_SLIDE_ID" val="custom20229144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9144"/>
  <p:tag name="KSO_WM_SLIDE_LAYOUT" val="a_f"/>
  <p:tag name="KSO_WM_SLIDE_LAYOUT_CNT" val="2_2"/>
  <p:tag name="KSO_WM_TEMPLATE_THUMBS_INDEX" val="1、6、7、8、9、11、13、16、17、1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29144_8*d*1"/>
  <p:tag name="KSO_WM_TEMPLATE_CATEGORY" val="custom"/>
  <p:tag name="KSO_WM_TEMPLATE_INDEX" val="20229144"/>
  <p:tag name="KSO_WM_UNIT_LAYERLEVEL" val="1"/>
  <p:tag name="KSO_WM_TAG_VERSION" val="1.0"/>
  <p:tag name="KSO_WM_BEAUTIFY_FLAG" val="#wm#"/>
  <p:tag name="KSO_WM_UNIT_VALUE" val="1904*1299"/>
  <p:tag name="KSO_WM_UNIT_TYPE" val="d"/>
  <p:tag name="KSO_WM_UNIT_INDEX"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2"/>
  <p:tag name="KSO_WM_TEMPLATE_CATEGORY" val="custom"/>
  <p:tag name="KSO_WM_TEMPLATE_INDEX" val="20229144"/>
  <p:tag name="KSO_WM_UNIT_LAYERLEVEL" val="1"/>
  <p:tag name="KSO_WM_TAG_VERSION" val="1.0"/>
  <p:tag name="KSO_WM_BEAUTIFY_FLAG" val="#wm#"/>
  <p:tag name="KSO_WM_UNIT_TYPE" val="i"/>
  <p:tag name="KSO_WM_UNIT_INDEX"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3"/>
  <p:tag name="KSO_WM_TEMPLATE_CATEGORY" val="custom"/>
  <p:tag name="KSO_WM_TEMPLATE_INDEX" val="20229144"/>
  <p:tag name="KSO_WM_UNIT_LAYERLEVEL" val="1"/>
  <p:tag name="KSO_WM_TAG_VERSION" val="1.0"/>
  <p:tag name="KSO_WM_BEAUTIFY_FLAG" val="#wm#"/>
  <p:tag name="KSO_WM_UNIT_TYPE" val="i"/>
  <p:tag name="KSO_WM_UNIT_INDEX" val="3"/>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4"/>
  <p:tag name="KSO_WM_TEMPLATE_CATEGORY" val="custom"/>
  <p:tag name="KSO_WM_TEMPLATE_INDEX" val="20229144"/>
  <p:tag name="KSO_WM_UNIT_LAYERLEVEL" val="1"/>
  <p:tag name="KSO_WM_TAG_VERSION" val="1.0"/>
  <p:tag name="KSO_WM_BEAUTIFY_FLAG" val="#wm#"/>
  <p:tag name="KSO_WM_UNIT_TYPE" val="i"/>
  <p:tag name="KSO_WM_UNIT_INDEX" val="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f*1"/>
  <p:tag name="KSO_WM_TEMPLATE_CATEGORY" val="custom"/>
  <p:tag name="KSO_WM_TEMPLATE_INDEX" val="20229144"/>
  <p:tag name="KSO_WM_UNIT_LAYERLEVEL" val="1"/>
  <p:tag name="KSO_WM_TAG_VERSION" val="1.0"/>
  <p:tag name="KSO_WM_BEAUTIFY_FLAG" val="#wm#"/>
  <p:tag name="KSO_WM_UNIT_SUBTYPE" val="a"/>
  <p:tag name="KSO_WM_UNIT_PRESET_TEXT" val="您的正文已经经简明扼要，字字珠玑，但信息却千丝万缕、错综复杂，需要用更多的文字来表述；但请您尽可能提炼思想的精髓，否则容易造成观者的阅读压力，适得其反。"/>
  <p:tag name="KSO_WM_UNIT_NOCLEAR" val="0"/>
  <p:tag name="KSO_WM_UNIT_VALUE" val="135"/>
  <p:tag name="KSO_WM_UNIT_TYPE" val="f"/>
  <p:tag name="KSO_WM_UNIT_INDEX"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a*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单击添加内容标题"/>
  <p:tag name="KSO_WM_UNIT_NOCLEAR" val="0"/>
  <p:tag name="KSO_WM_UNIT_VALUE" val="9"/>
  <p:tag name="KSO_WM_UNIT_TYPE" val="a"/>
  <p:tag name="KSO_WM_UNIT_INDEX"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8*i*1"/>
  <p:tag name="KSO_WM_TEMPLATE_CATEGORY" val="custom"/>
  <p:tag name="KSO_WM_TEMPLATE_INDEX" val="20229144"/>
  <p:tag name="KSO_WM_UNIT_LAYERLEVEL" val="1"/>
  <p:tag name="KSO_WM_TAG_VERSION" val="1.0"/>
  <p:tag name="KSO_WM_BEAUTIFY_FLAG" val=""/>
  <p:tag name="KSO_WM_UNIT_TYPE" val="i"/>
  <p:tag name="KSO_WM_UNIT_INDEX" val="1"/>
</p:tagLst>
</file>

<file path=ppt/tags/tag122.xml><?xml version="1.0" encoding="utf-8"?>
<p:tagLst xmlns:p="http://schemas.openxmlformats.org/presentationml/2006/main">
  <p:tag name="KSO_WM_BEAUTIFY_FLAG" val="#wm#"/>
  <p:tag name="KSO_WM_TEMPLATE_CATEGORY" val="custom"/>
  <p:tag name="KSO_WM_TEMPLATE_INDEX" val="20229144"/>
  <p:tag name="KSO_WM_SLIDE_ID" val="custom20229144_8"/>
  <p:tag name="KSO_WM_TEMPLATE_SUBCATEGORY" val="0"/>
  <p:tag name="KSO_WM_TEMPLATE_MASTER_TYPE" val="1"/>
  <p:tag name="KSO_WM_TEMPLATE_COLOR_TYPE" val="1"/>
  <p:tag name="KSO_WM_SLIDE_ITEM_CNT" val="0"/>
  <p:tag name="KSO_WM_SLIDE_INDEX" val="8"/>
  <p:tag name="KSO_WM_TAG_VERSION" val="1.0"/>
  <p:tag name="KSO_WM_SLIDE_TYPE" val="text"/>
  <p:tag name="KSO_WM_SLIDE_SUBTYPE" val="picTxt"/>
  <p:tag name="KSO_WM_SLIDE_SIZE" val="916*541"/>
  <p:tag name="KSO_WM_SLIDE_POSITION" val="-10*0"/>
  <p:tag name="KSO_WM_SLIDE_LAYOUT" val="a_d_f"/>
  <p:tag name="KSO_WM_SLIDE_LAYOUT_CNT" val="1_1_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1"/>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1"/>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3"/>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3"/>
  <p:tag name="KSO_WM_UNIT_FILL_FORE_SCHEMECOLOR_INDEX" val="5"/>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i*1"/>
  <p:tag name="KSO_WM_TEMPLATE_CATEGORY" val="custom"/>
  <p:tag name="KSO_WM_TEMPLATE_INDEX" val="20229144"/>
  <p:tag name="KSO_WM_UNIT_LAYERLEVEL" val="1"/>
  <p:tag name="KSO_WM_TAG_VERSION" val="1.0"/>
  <p:tag name="KSO_WM_BEAUTIFY_FLAG" val="#wm#"/>
  <p:tag name="KSO_WM_DIAGRAM_GROUP_CODE" val="l1-5"/>
  <p:tag name="KSO_WM_UNIT_TYPE" val="i"/>
  <p:tag name="KSO_WM_UNIT_INDEX" val="1"/>
  <p:tag name="KSO_WM_UNIT_FILL_FORE_SCHEMECOLOR_INDEX" val="5"/>
  <p:tag name="KSO_WM_UNIT_SHADOW_SCHEMECOLOR_INDEX" val="5"/>
  <p:tag name="KSO_WM_UNIT_TEXT_FILL_FORE_SCHEMECOLOR_INDEX" val="1"/>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3_1"/>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3_1"/>
  <p:tag name="KSO_WM_UNIT_FILL_FORE_SCHEMECOLOR_INDEX" val="5"/>
  <p:tag name="KSO_WM_UNIT_SHADOW_SCHEMECOLOR_INDEX" val="13"/>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1"/>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1"/>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a*1_4_1"/>
  <p:tag name="KSO_WM_TEMPLATE_CATEGORY" val="custom"/>
  <p:tag name="KSO_WM_TEMPLATE_INDEX" val="20229144"/>
  <p:tag name="KSO_WM_UNIT_LAYERLEVEL" val="1_1_1"/>
  <p:tag name="KSO_WM_TAG_VERSION" val="1.0"/>
  <p:tag name="KSO_WM_BEAUTIFY_FLAG" val=""/>
  <p:tag name="KSO_WM_UNIT_ISCONTENTSTITLE" val="0"/>
  <p:tag name="KSO_WM_UNIT_ISNUMDGMTITLE" val="0"/>
  <p:tag name="KSO_WM_UNIT_PRESET_TEXT" val="1000"/>
  <p:tag name="KSO_WM_UNIT_NOCLEAR" val="0"/>
  <p:tag name="KSO_WM_DIAGRAM_GROUP_CODE" val="l1-5"/>
  <p:tag name="KSO_WM_UNIT_TYPE" val="l_h_a"/>
  <p:tag name="KSO_WM_UNIT_INDEX" val="1_4_1"/>
  <p:tag name="KSO_WM_UNIT_TEXT_FILL_FORE_SCHEMECOLOR_INDEX" val="5"/>
  <p:tag name="KSO_WM_UNIT_TEXT_FILL_TYPE" val="1"/>
  <p:tag name="KSO_WM_UNIT_USESOURCEFORMAT_APPLY" val="1"/>
  <p:tag name="KSO_WM_DIAGRAM_VIRTUALLY_FRAME" val="{&quot;height&quot;:352.4,&quot;left&quot;:59.45,&quot;top&quot;:130.5,&quot;width&quot;:851.543858267716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3"/>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3"/>
  <p:tag name="KSO_WM_UNIT_FILL_FORE_SCHEMECOLOR_INDEX" val="5"/>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1"/>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1"/>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a*1_4_1"/>
  <p:tag name="KSO_WM_TEMPLATE_CATEGORY" val="custom"/>
  <p:tag name="KSO_WM_TEMPLATE_INDEX" val="20229144"/>
  <p:tag name="KSO_WM_UNIT_LAYERLEVEL" val="1_1_1"/>
  <p:tag name="KSO_WM_TAG_VERSION" val="1.0"/>
  <p:tag name="KSO_WM_BEAUTIFY_FLAG" val=""/>
  <p:tag name="KSO_WM_UNIT_ISCONTENTSTITLE" val="0"/>
  <p:tag name="KSO_WM_UNIT_ISNUMDGMTITLE" val="0"/>
  <p:tag name="KSO_WM_UNIT_PRESET_TEXT" val="1000"/>
  <p:tag name="KSO_WM_UNIT_NOCLEAR" val="0"/>
  <p:tag name="KSO_WM_DIAGRAM_GROUP_CODE" val="l1-5"/>
  <p:tag name="KSO_WM_UNIT_TYPE" val="l_h_a"/>
  <p:tag name="KSO_WM_UNIT_INDEX" val="1_4_1"/>
  <p:tag name="KSO_WM_UNIT_TEXT_FILL_FORE_SCHEMECOLOR_INDEX" val="5"/>
  <p:tag name="KSO_WM_UNIT_TEXT_FILL_TYPE" val="1"/>
  <p:tag name="KSO_WM_UNIT_USESOURCEFORMAT_APPLY" val="1"/>
  <p:tag name="KSO_WM_DIAGRAM_VIRTUALLY_FRAME" val="{&quot;height&quot;:352.4,&quot;left&quot;:59.45,&quot;top&quot;:130.5,&quot;width&quot;:851.543858267716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6*l_h_i*1_4_3"/>
  <p:tag name="KSO_WM_TEMPLATE_CATEGORY" val="custom"/>
  <p:tag name="KSO_WM_TEMPLATE_INDEX" val="20229144"/>
  <p:tag name="KSO_WM_UNIT_LAYERLEVEL" val="1_1_1"/>
  <p:tag name="KSO_WM_TAG_VERSION" val="1.0"/>
  <p:tag name="KSO_WM_BEAUTIFY_FLAG" val=""/>
  <p:tag name="KSO_WM_DIAGRAM_GROUP_CODE" val="l1-5"/>
  <p:tag name="KSO_WM_UNIT_TYPE" val="l_h_i"/>
  <p:tag name="KSO_WM_UNIT_INDEX" val="1_4_3"/>
  <p:tag name="KSO_WM_UNIT_FILL_FORE_SCHEMECOLOR_INDEX" val="5"/>
  <p:tag name="KSO_WM_UNIT_TEXT_FILL_FORE_SCHEMECOLOR_INDEX" val="2"/>
  <p:tag name="KSO_WM_UNIT_TEXT_FILL_TYPE" val="1"/>
  <p:tag name="KSO_WM_UNIT_USESOURCEFORMAT_APPLY" val="1"/>
  <p:tag name="KSO_WM_DIAGRAM_VIRTUALLY_FRAME" val="{&quot;height&quot;:352.4,&quot;left&quot;:59.45,&quot;top&quot;:130.5,&quot;width&quot;:851.5438582677165}"/>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wm#"/>
  <p:tag name="KSO_WM_TEMPLATE_CATEGORY" val="custom"/>
  <p:tag name="KSO_WM_TEMPLATE_INDEX" val="20229144"/>
  <p:tag name="KSO_WM_SLIDE_ID" val="custom20229144_16"/>
  <p:tag name="KSO_WM_TEMPLATE_SUBCATEGORY" val="0"/>
  <p:tag name="KSO_WM_TEMPLATE_MASTER_TYPE" val="1"/>
  <p:tag name="KSO_WM_TEMPLATE_COLOR_TYPE" val="1"/>
  <p:tag name="KSO_WM_SLIDE_ITEM_CNT" val="4"/>
  <p:tag name="KSO_WM_SLIDE_INDEX" val="16"/>
  <p:tag name="KSO_WM_TAG_VERSION" val="1.0"/>
  <p:tag name="KSO_WM_SLIDE_TYPE" val="text"/>
  <p:tag name="KSO_WM_SLIDE_SUBTYPE" val="diag"/>
  <p:tag name="KSO_WM_SLIDE_SIZE" val="851.544*352.4"/>
  <p:tag name="KSO_WM_SLIDE_POSITION" val="59.45*130.5"/>
  <p:tag name="KSO_WM_DIAGRAM_GROUP_CODE" val="l1-5"/>
  <p:tag name="KSO_WM_SLIDE_DIAGTYPE" val="l"/>
  <p:tag name="KSO_WM_SLIDE_LAYOUT" val="a_l"/>
  <p:tag name="KSO_WM_SLIDE_LAYOUT_CNT" val="1_1"/>
</p:tagLst>
</file>

<file path=ppt/tags/tag136.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3*l_h_i*1_3_1"/>
  <p:tag name="KSO_WM_TEMPLATE_CATEGORY" val="custom"/>
  <p:tag name="KSO_WM_TEMPLATE_INDEX" val="20229144"/>
  <p:tag name="KSO_WM_UNIT_LAYERLEVEL" val="1_1_1"/>
  <p:tag name="KSO_WM_TAG_VERSION" val="1.0"/>
  <p:tag name="KSO_WM_BEAUTIFY_FLAG" val="#wm#"/>
  <p:tag name="KSO_WM_DIAGRAM_GROUP_CODE" val="l1-1"/>
  <p:tag name="KSO_WM_UNIT_TYPE" val="l_h_i"/>
  <p:tag name="KSO_WM_UNIT_INDEX" val="1_3_1"/>
  <p:tag name="KSO_WM_UNIT_SHADOW_SCHEMECOLOR_INDEX" val="5"/>
  <p:tag name="KSO_WM_UNIT_USESOURCEFORMAT_APPLY" val="1"/>
  <p:tag name="KSO_WM_DIAGRAM_VIRTUALLY_FRAME" val="{&quot;height&quot;:121.86754982451002,&quot;left&quot;:110,&quot;top&quot;:236.21473364005692,&quot;width&quot;:822.66754982451}"/>
</p:tagLst>
</file>

<file path=ppt/tags/tag137.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3*l_h_i*1_2_1"/>
  <p:tag name="KSO_WM_TEMPLATE_CATEGORY" val="custom"/>
  <p:tag name="KSO_WM_TEMPLATE_INDEX" val="20229144"/>
  <p:tag name="KSO_WM_UNIT_LAYERLEVEL" val="1_1_1"/>
  <p:tag name="KSO_WM_TAG_VERSION" val="1.0"/>
  <p:tag name="KSO_WM_BEAUTIFY_FLAG" val="#wm#"/>
  <p:tag name="KSO_WM_DIAGRAM_GROUP_CODE" val="l1-1"/>
  <p:tag name="KSO_WM_UNIT_TYPE" val="l_h_i"/>
  <p:tag name="KSO_WM_UNIT_INDEX" val="1_2_1"/>
  <p:tag name="KSO_WM_UNIT_SHADOW_SCHEMECOLOR_INDEX" val="5"/>
  <p:tag name="KSO_WM_UNIT_USESOURCEFORMAT_APPLY" val="1"/>
  <p:tag name="KSO_WM_DIAGRAM_VIRTUALLY_FRAME" val="{&quot;height&quot;:121.86754982451002,&quot;left&quot;:110,&quot;top&quot;:236.21473364005692,&quot;width&quot;:822.66754982451}"/>
</p:tagLst>
</file>

<file path=ppt/tags/tag138.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3*l_h_i*1_1_1"/>
  <p:tag name="KSO_WM_TEMPLATE_CATEGORY" val="custom"/>
  <p:tag name="KSO_WM_TEMPLATE_INDEX" val="20229144"/>
  <p:tag name="KSO_WM_UNIT_LAYERLEVEL" val="1_1_1"/>
  <p:tag name="KSO_WM_TAG_VERSION" val="1.0"/>
  <p:tag name="KSO_WM_BEAUTIFY_FLAG" val="#wm#"/>
  <p:tag name="KSO_WM_DIAGRAM_GROUP_CODE" val="l1-1"/>
  <p:tag name="KSO_WM_UNIT_TYPE" val="l_h_i"/>
  <p:tag name="KSO_WM_UNIT_INDEX" val="1_1_1"/>
  <p:tag name="KSO_WM_UNIT_SHADOW_SCHEMECOLOR_INDEX" val="5"/>
  <p:tag name="KSO_WM_UNIT_USESOURCEFORMAT_APPLY" val="1"/>
  <p:tag name="KSO_WM_DIAGRAM_VIRTUALLY_FRAME" val="{&quot;height&quot;:121.86754982451002,&quot;left&quot;:110,&quot;top&quot;:236.21473364005692,&quot;width&quot;:822.6675498245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1_3"/>
  <p:tag name="KSO_WM_TEMPLATE_CATEGORY" val="custom"/>
  <p:tag name="KSO_WM_TEMPLATE_INDEX" val="20229144"/>
  <p:tag name="KSO_WM_UNIT_LAYERLEVEL" val="1_1_1"/>
  <p:tag name="KSO_WM_TAG_VERSION" val="1.0"/>
  <p:tag name="KSO_WM_BEAUTIFY_FLAG" val="#wm#"/>
  <p:tag name="KSO_WM_DIAGRAM_GROUP_CODE" val="l1-1"/>
  <p:tag name="KSO_WM_UNIT_TYPE" val="l_h_i"/>
  <p:tag name="KSO_WM_UNIT_INDEX" val="1_1_3"/>
  <p:tag name="KSO_WM_UNIT_FILL_FORE_SCHEMECOLOR_INDEX" val="14"/>
  <p:tag name="KSO_WM_UNIT_FILL_TYPE" val="1"/>
  <p:tag name="KSO_WM_UNIT_SHADOW_SCHEMECOLOR_INDEX" val="5"/>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1_2"/>
  <p:tag name="KSO_WM_TEMPLATE_CATEGORY" val="custom"/>
  <p:tag name="KSO_WM_TEMPLATE_INDEX" val="20229144"/>
  <p:tag name="KSO_WM_UNIT_LAYERLEVEL" val="1_1_1"/>
  <p:tag name="KSO_WM_TAG_VERSION" val="1.0"/>
  <p:tag name="KSO_WM_BEAUTIFY_FLAG" val="#wm#"/>
  <p:tag name="KSO_WM_DIAGRAM_GROUP_CODE" val="l1-1"/>
  <p:tag name="KSO_WM_UNIT_SUBTYPE" val="d"/>
  <p:tag name="KSO_WM_UNIT_TYPE" val="l_h_i"/>
  <p:tag name="KSO_WM_UNIT_INDEX" val="1_1_2"/>
  <p:tag name="KSO_WM_UNIT_TEXT_FILL_FORE_SCHEMECOLOR_INDEX" val="5"/>
  <p:tag name="KSO_WM_UNIT_TEXT_FILL_TYPE" val="1"/>
  <p:tag name="KSO_WM_UNIT_USESOURCEFORMAT_APPLY" val="1"/>
  <p:tag name="KSO_WM_DIAGRAM_VIRTUALLY_FRAME" val="{&quot;height&quot;:121.86754982451002,&quot;left&quot;:110,&quot;top&quot;:236.21473364005692,&quot;width&quot;:822.6675498245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1_4"/>
  <p:tag name="KSO_WM_TEMPLATE_CATEGORY" val="custom"/>
  <p:tag name="KSO_WM_TEMPLATE_INDEX" val="20229144"/>
  <p:tag name="KSO_WM_UNIT_LAYERLEVEL" val="1_1_1"/>
  <p:tag name="KSO_WM_TAG_VERSION" val="1.0"/>
  <p:tag name="KSO_WM_BEAUTIFY_FLAG" val="#wm#"/>
  <p:tag name="KSO_WM_DIAGRAM_GROUP_CODE" val="l1-1"/>
  <p:tag name="KSO_WM_UNIT_TYPE" val="l_h_i"/>
  <p:tag name="KSO_WM_UNIT_INDEX" val="1_1_4"/>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f*1_1_1"/>
  <p:tag name="KSO_WM_TEMPLATE_CATEGORY" val="custom"/>
  <p:tag name="KSO_WM_TEMPLATE_INDEX" val="20229144"/>
  <p:tag name="KSO_WM_UNIT_LAYERLEVEL" val="1_1_1"/>
  <p:tag name="KSO_WM_TAG_VERSION" val="1.0"/>
  <p:tag name="KSO_WM_BEAUTIFY_FLAG" val="#wm#"/>
  <p:tag name="KSO_WM_UNIT_SUBTYPE" val="a"/>
  <p:tag name="KSO_WM_UNIT_PRESET_TEXT" val="单击添加内容文本"/>
  <p:tag name="KSO_WM_UNIT_NOCLEAR" val="0"/>
  <p:tag name="KSO_WM_DIAGRAM_GROUP_CODE" val="l1-1"/>
  <p:tag name="KSO_WM_UNIT_TYPE" val="l_h_f"/>
  <p:tag name="KSO_WM_UNIT_INDEX" val="1_1_1"/>
  <p:tag name="KSO_WM_UNIT_TEXT_FILL_FORE_SCHEMECOLOR_INDEX" val="13"/>
  <p:tag name="KSO_WM_UNIT_TEXT_FILL_TYPE" val="1"/>
  <p:tag name="KSO_WM_UNIT_USESOURCEFORMAT_APPLY" val="1"/>
  <p:tag name="KSO_WM_DIAGRAM_VIRTUALLY_FRAME" val="{&quot;height&quot;:121.86754982451002,&quot;left&quot;:110,&quot;top&quot;:236.21473364005692,&quot;width&quot;:822.6675498245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2_3"/>
  <p:tag name="KSO_WM_TEMPLATE_CATEGORY" val="custom"/>
  <p:tag name="KSO_WM_TEMPLATE_INDEX" val="20229144"/>
  <p:tag name="KSO_WM_UNIT_LAYERLEVEL" val="1_1_1"/>
  <p:tag name="KSO_WM_TAG_VERSION" val="1.0"/>
  <p:tag name="KSO_WM_BEAUTIFY_FLAG" val="#wm#"/>
  <p:tag name="KSO_WM_DIAGRAM_GROUP_CODE" val="l1-1"/>
  <p:tag name="KSO_WM_UNIT_TYPE" val="l_h_i"/>
  <p:tag name="KSO_WM_UNIT_INDEX" val="1_2_3"/>
  <p:tag name="KSO_WM_UNIT_FILL_FORE_SCHEMECOLOR_INDEX" val="14"/>
  <p:tag name="KSO_WM_UNIT_FILL_TYPE" val="1"/>
  <p:tag name="KSO_WM_UNIT_SHADOW_SCHEMECOLOR_INDEX" val="5"/>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2_2"/>
  <p:tag name="KSO_WM_TEMPLATE_CATEGORY" val="custom"/>
  <p:tag name="KSO_WM_TEMPLATE_INDEX" val="20229144"/>
  <p:tag name="KSO_WM_UNIT_LAYERLEVEL" val="1_1_1"/>
  <p:tag name="KSO_WM_TAG_VERSION" val="1.0"/>
  <p:tag name="KSO_WM_BEAUTIFY_FLAG" val="#wm#"/>
  <p:tag name="KSO_WM_DIAGRAM_GROUP_CODE" val="l1-1"/>
  <p:tag name="KSO_WM_UNIT_SUBTYPE" val="d"/>
  <p:tag name="KSO_WM_UNIT_TYPE" val="l_h_i"/>
  <p:tag name="KSO_WM_UNIT_INDEX" val="1_2_2"/>
  <p:tag name="KSO_WM_UNIT_TEXT_FILL_FORE_SCHEMECOLOR_INDEX" val="5"/>
  <p:tag name="KSO_WM_UNIT_TEXT_FILL_TYPE" val="1"/>
  <p:tag name="KSO_WM_UNIT_USESOURCEFORMAT_APPLY" val="1"/>
  <p:tag name="KSO_WM_DIAGRAM_VIRTUALLY_FRAME" val="{&quot;height&quot;:121.86754982451002,&quot;left&quot;:110,&quot;top&quot;:236.21473364005692,&quot;width&quot;:822.6675498245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2_4"/>
  <p:tag name="KSO_WM_TEMPLATE_CATEGORY" val="custom"/>
  <p:tag name="KSO_WM_TEMPLATE_INDEX" val="20229144"/>
  <p:tag name="KSO_WM_UNIT_LAYERLEVEL" val="1_1_1"/>
  <p:tag name="KSO_WM_TAG_VERSION" val="1.0"/>
  <p:tag name="KSO_WM_BEAUTIFY_FLAG" val="#wm#"/>
  <p:tag name="KSO_WM_DIAGRAM_GROUP_CODE" val="l1-1"/>
  <p:tag name="KSO_WM_UNIT_TYPE" val="l_h_i"/>
  <p:tag name="KSO_WM_UNIT_INDEX" val="1_2_4"/>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f*1_2_1"/>
  <p:tag name="KSO_WM_TEMPLATE_CATEGORY" val="custom"/>
  <p:tag name="KSO_WM_TEMPLATE_INDEX" val="20229144"/>
  <p:tag name="KSO_WM_UNIT_LAYERLEVEL" val="1_1_1"/>
  <p:tag name="KSO_WM_TAG_VERSION" val="1.0"/>
  <p:tag name="KSO_WM_BEAUTIFY_FLAG" val="#wm#"/>
  <p:tag name="KSO_WM_UNIT_SUBTYPE" val="a"/>
  <p:tag name="KSO_WM_UNIT_PRESET_TEXT" val="单击添加内容文本"/>
  <p:tag name="KSO_WM_UNIT_NOCLEAR" val="0"/>
  <p:tag name="KSO_WM_DIAGRAM_GROUP_CODE" val="l1-1"/>
  <p:tag name="KSO_WM_UNIT_TYPE" val="l_h_f"/>
  <p:tag name="KSO_WM_UNIT_INDEX" val="1_2_1"/>
  <p:tag name="KSO_WM_UNIT_TEXT_FILL_FORE_SCHEMECOLOR_INDEX" val="13"/>
  <p:tag name="KSO_WM_UNIT_TEXT_FILL_TYPE" val="1"/>
  <p:tag name="KSO_WM_UNIT_USESOURCEFORMAT_APPLY" val="1"/>
  <p:tag name="KSO_WM_DIAGRAM_VIRTUALLY_FRAME" val="{&quot;height&quot;:121.86754982451002,&quot;left&quot;:110,&quot;top&quot;:236.21473364005692,&quot;width&quot;:822.6675498245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3_3"/>
  <p:tag name="KSO_WM_TEMPLATE_CATEGORY" val="custom"/>
  <p:tag name="KSO_WM_TEMPLATE_INDEX" val="20229144"/>
  <p:tag name="KSO_WM_UNIT_LAYERLEVEL" val="1_1_1"/>
  <p:tag name="KSO_WM_TAG_VERSION" val="1.0"/>
  <p:tag name="KSO_WM_BEAUTIFY_FLAG" val="#wm#"/>
  <p:tag name="KSO_WM_DIAGRAM_GROUP_CODE" val="l1-1"/>
  <p:tag name="KSO_WM_UNIT_TYPE" val="l_h_i"/>
  <p:tag name="KSO_WM_UNIT_INDEX" val="1_3_3"/>
  <p:tag name="KSO_WM_UNIT_FILL_FORE_SCHEMECOLOR_INDEX" val="14"/>
  <p:tag name="KSO_WM_UNIT_FILL_TYPE" val="1"/>
  <p:tag name="KSO_WM_UNIT_SHADOW_SCHEMECOLOR_INDEX" val="5"/>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3_2"/>
  <p:tag name="KSO_WM_TEMPLATE_CATEGORY" val="custom"/>
  <p:tag name="KSO_WM_TEMPLATE_INDEX" val="20229144"/>
  <p:tag name="KSO_WM_UNIT_LAYERLEVEL" val="1_1_1"/>
  <p:tag name="KSO_WM_TAG_VERSION" val="1.0"/>
  <p:tag name="KSO_WM_BEAUTIFY_FLAG" val="#wm#"/>
  <p:tag name="KSO_WM_DIAGRAM_GROUP_CODE" val="l1-1"/>
  <p:tag name="KSO_WM_UNIT_SUBTYPE" val="d"/>
  <p:tag name="KSO_WM_UNIT_TYPE" val="l_h_i"/>
  <p:tag name="KSO_WM_UNIT_INDEX" val="1_3_2"/>
  <p:tag name="KSO_WM_UNIT_TEXT_FILL_FORE_SCHEMECOLOR_INDEX" val="5"/>
  <p:tag name="KSO_WM_UNIT_TEXT_FILL_TYPE" val="1"/>
  <p:tag name="KSO_WM_UNIT_USESOURCEFORMAT_APPLY" val="1"/>
  <p:tag name="KSO_WM_DIAGRAM_VIRTUALLY_FRAME" val="{&quot;height&quot;:121.86754982451002,&quot;left&quot;:110,&quot;top&quot;:236.21473364005692,&quot;width&quot;:822.6675498245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i*1_3_4"/>
  <p:tag name="KSO_WM_TEMPLATE_CATEGORY" val="custom"/>
  <p:tag name="KSO_WM_TEMPLATE_INDEX" val="20229144"/>
  <p:tag name="KSO_WM_UNIT_LAYERLEVEL" val="1_1_1"/>
  <p:tag name="KSO_WM_TAG_VERSION" val="1.0"/>
  <p:tag name="KSO_WM_BEAUTIFY_FLAG" val="#wm#"/>
  <p:tag name="KSO_WM_DIAGRAM_GROUP_CODE" val="l1-1"/>
  <p:tag name="KSO_WM_UNIT_TYPE" val="l_h_i"/>
  <p:tag name="KSO_WM_UNIT_INDEX" val="1_3_4"/>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 name="KSO_WM_DIAGRAM_VIRTUALLY_FRAME" val="{&quot;height&quot;:121.86754982451002,&quot;left&quot;:110,&quot;top&quot;:236.21473364005692,&quot;width&quot;:822.6675498245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l_h_f*1_3_1"/>
  <p:tag name="KSO_WM_TEMPLATE_CATEGORY" val="custom"/>
  <p:tag name="KSO_WM_TEMPLATE_INDEX" val="20229144"/>
  <p:tag name="KSO_WM_UNIT_LAYERLEVEL" val="1_1_1"/>
  <p:tag name="KSO_WM_TAG_VERSION" val="1.0"/>
  <p:tag name="KSO_WM_BEAUTIFY_FLAG" val="#wm#"/>
  <p:tag name="KSO_WM_UNIT_SUBTYPE" val="a"/>
  <p:tag name="KSO_WM_UNIT_PRESET_TEXT" val="单击添加内容文本"/>
  <p:tag name="KSO_WM_UNIT_NOCLEAR" val="0"/>
  <p:tag name="KSO_WM_DIAGRAM_GROUP_CODE" val="l1-1"/>
  <p:tag name="KSO_WM_UNIT_TYPE" val="l_h_f"/>
  <p:tag name="KSO_WM_UNIT_INDEX" val="1_3_1"/>
  <p:tag name="KSO_WM_UNIT_TEXT_FILL_FORE_SCHEMECOLOR_INDEX" val="13"/>
  <p:tag name="KSO_WM_UNIT_TEXT_FILL_TYPE" val="1"/>
  <p:tag name="KSO_WM_UNIT_USESOURCEFORMAT_APPLY" val="1"/>
  <p:tag name="KSO_WM_DIAGRAM_VIRTUALLY_FRAME" val="{&quot;height&quot;:121.86754982451002,&quot;left&quot;:110,&quot;top&quot;:236.21473364005692,&quot;width&quot;:822.6675498245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3*a*1"/>
  <p:tag name="KSO_WM_TEMPLATE_CATEGORY" val="custom"/>
  <p:tag name="KSO_WM_TEMPLATE_INDEX" val="20229144"/>
  <p:tag name="KSO_WM_UNIT_LAYERLEVEL" val="1"/>
  <p:tag name="KSO_WM_TAG_VERSION" val="1.0"/>
  <p:tag name="KSO_WM_BEAUTIFY_FLAG" val="#wm#"/>
  <p:tag name="KSO_WM_UNIT_ISCONTENTSTITLE" val="1"/>
  <p:tag name="KSO_WM_UNIT_ISNUMDGMTITLE" val="0"/>
  <p:tag name="KSO_WM_UNIT_PRESET_TEXT" val="目 录"/>
  <p:tag name="KSO_WM_UNIT_NOCLEAR" val="1"/>
  <p:tag name="KSO_WM_UNIT_VALUE" val="2"/>
  <p:tag name="KSO_WM_DIAGRAM_GROUP_CODE" val="l1-1"/>
  <p:tag name="KSO_WM_UNIT_TYPE" val="a"/>
  <p:tag name="KSO_WM_UNIT_INDEX" val="1"/>
  <p:tag name="KSO_WM_UNIT_TEXT_FILL_FORE_SCHEMECOLOR_INDEX" val="5"/>
  <p:tag name="KSO_WM_UNIT_USESOURCEFORMAT_APPLY" val="1"/>
</p:tagLst>
</file>

<file path=ppt/tags/tag152.xml><?xml version="1.0" encoding="utf-8"?>
<p:tagLst xmlns:p="http://schemas.openxmlformats.org/presentationml/2006/main">
  <p:tag name="KSO_WM_BEAUTIFY_FLAG" val="#wm#"/>
  <p:tag name="KSO_WM_TEMPLATE_CATEGORY" val="custom"/>
  <p:tag name="KSO_WM_TEMPLATE_INDEX" val="20229144"/>
  <p:tag name="KSO_WM_SLIDE_ID" val="custom20229144_3"/>
  <p:tag name="KSO_WM_TEMPLATE_SUBCATEGORY" val="0"/>
  <p:tag name="KSO_WM_TEMPLATE_MASTER_TYPE" val="1"/>
  <p:tag name="KSO_WM_TEMPLATE_COLOR_TYPE" val="1"/>
  <p:tag name="KSO_WM_SLIDE_ITEM_CNT" val="3"/>
  <p:tag name="KSO_WM_SLIDE_INDEX" val="3"/>
  <p:tag name="KSO_WM_TAG_VERSION" val="1.0"/>
  <p:tag name="KSO_WM_SLIDE_TYPE" val="contents"/>
  <p:tag name="KSO_WM_SLIDE_SUBTYPE" val="diag"/>
  <p:tag name="KSO_WM_DIAGRAM_GROUP_CODE" val="l1-1"/>
  <p:tag name="KSO_WM_SLIDE_DIAGTYPE" val="l"/>
  <p:tag name="KSO_WM_SLIDE_LAYOUT" val="a_l"/>
  <p:tag name="KSO_WM_SLIDE_LAYOUT_CNT" val="1_1"/>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wm#"/>
  <p:tag name="KSO_WM_TEMPLATE_CATEGORY" val="custom"/>
  <p:tag name="KSO_WM_TEMPLATE_INDEX" val="20229144"/>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wm#"/>
  <p:tag name="KSO_WM_TEMPLATE_CATEGORY" val="custom"/>
  <p:tag name="KSO_WM_TEMPLATE_INDEX" val="20229144"/>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custom20229144_13*i*1"/>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1"/>
  <p:tag name="KSO_WM_UNIT_SHADOW_SCHEMECOLOR_INDEX" val="5"/>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2"/>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2"/>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3"/>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3"/>
  <p:tag name="KSO_WM_UNIT_FILL_FORE_SCHEMECOLOR_INDEX" val="5"/>
  <p:tag name="KSO_WM_UNIT_FILL_TYPE" val="1"/>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4"/>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4"/>
  <p:tag name="KSO_WM_UNIT_FILL_FORE_SCHEMECOLOR_INDEX" val="5"/>
  <p:tag name="KSO_WM_UNIT_FILL_TYPE" val="1"/>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5"/>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5"/>
  <p:tag name="KSO_WM_UNIT_FILL_FORE_SCHEMECOLOR_INDEX" val="5"/>
  <p:tag name="KSO_WM_UNIT_FILL_TYPE" val="1"/>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6"/>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6"/>
  <p:tag name="KSO_WM_UNIT_FILL_FORE_SCHEMECOLOR_INDEX" val="5"/>
  <p:tag name="KSO_WM_UNIT_FILL_BACK_SCHEMECOLOR_INDEX" val="5"/>
  <p:tag name="KSO_WM_UNIT_FILL_TYPE" val="2"/>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7"/>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7"/>
  <p:tag name="KSO_WM_UNIT_LINE_FORE_SCHEMECOLOR_INDEX" val="14"/>
  <p:tag name="KSO_WM_UNIT_LINE_FILL_TYPE" val="2"/>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i*8"/>
  <p:tag name="KSO_WM_TEMPLATE_CATEGORY" val="custom"/>
  <p:tag name="KSO_WM_TEMPLATE_INDEX" val="20229144"/>
  <p:tag name="KSO_WM_UNIT_LAYERLEVEL" val="1"/>
  <p:tag name="KSO_WM_TAG_VERSION" val="1.0"/>
  <p:tag name="KSO_WM_BEAUTIFY_FLAG" val="#wm#"/>
  <p:tag name="KSO_WM_DIAGRAM_GROUP_CODE" val="l1l2-1"/>
  <p:tag name="KSO_WM_UNIT_TYPE" val="i"/>
  <p:tag name="KSO_WM_UNIT_INDEX" val="8"/>
  <p:tag name="KSO_WM_UNIT_LINE_FORE_SCHEMECOLOR_INDEX" val="14"/>
  <p:tag name="KSO_WM_UNIT_LINE_FILL_TYPE" val="2"/>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wm#"/>
  <p:tag name="KSO_WM_TEMPLATE_CATEGORY" val="custom"/>
  <p:tag name="KSO_WM_TEMPLATE_INDEX" val="20229144"/>
  <p:tag name="KSO_WM_SLIDE_ID" val="custom20229144_13"/>
  <p:tag name="KSO_WM_TEMPLATE_SUBCATEGORY" val="0"/>
  <p:tag name="KSO_WM_TEMPLATE_MASTER_TYPE" val="1"/>
  <p:tag name="KSO_WM_TEMPLATE_COLOR_TYPE" val="1"/>
  <p:tag name="KSO_WM_SLIDE_ITEM_CNT" val="8"/>
  <p:tag name="KSO_WM_SLIDE_INDEX" val="13"/>
  <p:tag name="KSO_WM_TAG_VERSION" val="1.0"/>
  <p:tag name="KSO_WM_SLIDE_TYPE" val="text"/>
  <p:tag name="KSO_WM_SLIDE_SUBTYPE" val="diag"/>
  <p:tag name="KSO_WM_SLIDE_SIZE" val="778.05*284.585"/>
  <p:tag name="KSO_WM_SLIDE_POSITION" val="105.037*195"/>
  <p:tag name="KSO_WM_DIAGRAM_GROUP_CODE" val="l1l2-1"/>
  <p:tag name="KSO_WM_SLIDE_DIAGTYPE" val="l|l"/>
  <p:tag name="KSO_WM_SLIDE_LAYOUT" val="a_l"/>
  <p:tag name="KSO_WM_SLIDE_LAYOUT_CNT" val="1_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wm#"/>
  <p:tag name="KSO_WM_TEMPLATE_CATEGORY" val="custom"/>
  <p:tag name="KSO_WM_TEMPLATE_INDEX" val="20229144"/>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wm#"/>
  <p:tag name="KSO_WM_TEMPLATE_CATEGORY" val="custom"/>
  <p:tag name="KSO_WM_TEMPLATE_INDEX" val="20229144"/>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29144"/>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wm#"/>
  <p:tag name="KSO_WM_TEMPLATE_CATEGORY" val="custom"/>
  <p:tag name="KSO_WM_TEMPLATE_INDEX" val="20229144"/>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wm#"/>
  <p:tag name="KSO_WM_TEMPLATE_CATEGORY" val="custom"/>
  <p:tag name="KSO_WM_TEMPLATE_INDEX" val="20229144"/>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PLACING_PICTURE_USER_VIEWPORT" val="{&quot;height&quot;:5074,&quot;width&quot;:2218}"/>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wm#"/>
  <p:tag name="KSO_WM_TEMPLATE_CATEGORY" val="custom"/>
  <p:tag name="KSO_WM_TEMPLATE_INDEX" val="20229144"/>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wm#"/>
  <p:tag name="KSO_WM_TEMPLATE_CATEGORY" val="custom"/>
  <p:tag name="KSO_WM_TEMPLATE_INDEX" val="20229144"/>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wm#"/>
  <p:tag name="KSO_WM_TEMPLATE_CATEGORY" val="custom"/>
  <p:tag name="KSO_WM_TEMPLATE_INDEX" val="20229144"/>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wm#"/>
  <p:tag name="KSO_WM_TEMPLATE_CATEGORY" val="custom"/>
  <p:tag name="KSO_WM_TEMPLATE_INDEX" val="20229144"/>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wm#"/>
  <p:tag name="KSO_WM_TEMPLATE_CATEGORY" val="custom"/>
  <p:tag name="KSO_WM_TEMPLATE_INDEX" val="20229144"/>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wm#"/>
  <p:tag name="KSO_WM_TEMPLATE_CATEGORY" val="custom"/>
  <p:tag name="KSO_WM_TEMPLATE_INDEX" val="20229144"/>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wm#"/>
  <p:tag name="KSO_WM_TEMPLATE_CATEGORY" val="custom"/>
  <p:tag name="KSO_WM_TEMPLATE_INDEX" val="20229144"/>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wm#"/>
  <p:tag name="KSO_WM_TEMPLATE_CATEGORY" val="custom"/>
  <p:tag name="KSO_WM_TEMPLATE_INDEX" val="20229144"/>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3*a*1"/>
  <p:tag name="KSO_WM_TEMPLATE_CATEGORY" val="custom"/>
  <p:tag name="KSO_WM_TEMPLATE_INDEX" val="20229144"/>
  <p:tag name="KSO_WM_UNIT_LAYERLEVEL" val="1"/>
  <p:tag name="KSO_WM_TAG_VERSION" val="1.0"/>
  <p:tag name="KSO_WM_BEAUTIFY_FLAG" val=""/>
  <p:tag name="KSO_WM_UNIT_ISCONTENTSTITLE" val="0"/>
  <p:tag name="KSO_WM_UNIT_ISNUMDGMTITLE" val="0"/>
  <p:tag name="KSO_WM_UNIT_PRESET_TEXT" val="单击添加内容标题"/>
  <p:tag name="KSO_WM_UNIT_NOCLEAR" val="0"/>
  <p:tag name="KSO_WM_UNIT_VALUE" val="11"/>
  <p:tag name="KSO_WM_DIAGRAM_GROUP_CODE" val="l1l2-1"/>
  <p:tag name="KSO_WM_UNIT_TYPE" val="a"/>
  <p:tag name="KSO_WM_UNIT_INDEX" val="1"/>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wm#"/>
  <p:tag name="KSO_WM_TEMPLATE_CATEGORY" val="custom"/>
  <p:tag name="KSO_WM_TEMPLATE_INDEX" val="20229144"/>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8*a*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Thanks _x000B_For Watching."/>
  <p:tag name="KSO_WM_UNIT_NOCLEAR" val="1"/>
  <p:tag name="KSO_WM_UNIT_TYPE" val="a"/>
  <p:tag name="KSO_WM_UNIT_INDEX"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9144_18*b*1"/>
  <p:tag name="KSO_WM_TEMPLATE_CATEGORY" val="custom"/>
  <p:tag name="KSO_WM_TEMPLATE_INDEX" val="20229144"/>
  <p:tag name="KSO_WM_UNIT_LAYERLEVEL" val="1"/>
  <p:tag name="KSO_WM_TAG_VERSION" val="1.0"/>
  <p:tag name="KSO_WM_BEAUTIFY_FLAG" val="#wm#"/>
  <p:tag name="KSO_WM_UNIT_ISCONTENTSTITLE" val="0"/>
  <p:tag name="KSO_WM_UNIT_ISNUMDGMTITLE" val="0"/>
  <p:tag name="KSO_WM_UNIT_PRESET_TEXT" val="谢谢大家！"/>
  <p:tag name="KSO_WM_UNIT_NOCLEAR" val="0"/>
  <p:tag name="KSO_WM_UNIT_VALUE" val="8"/>
  <p:tag name="KSO_WM_UNIT_TYPE" val="b"/>
  <p:tag name="KSO_WM_UNIT_INDEX" val="1"/>
</p:tagLst>
</file>

<file path=ppt/tags/tag237.xml><?xml version="1.0" encoding="utf-8"?>
<p:tagLst xmlns:p="http://schemas.openxmlformats.org/presentationml/2006/main">
  <p:tag name="KSO_WM_BEAUTIFY_FLAG" val="#wm#"/>
  <p:tag name="KSO_WM_TEMPLATE_CATEGORY" val="custom"/>
  <p:tag name="KSO_WM_TEMPLATE_INDEX" val="20229144"/>
  <p:tag name="KSO_WM_SLIDE_ID" val="custom20229144_18"/>
  <p:tag name="KSO_WM_TEMPLATE_SUBCATEGORY" val="0"/>
  <p:tag name="KSO_WM_TEMPLATE_MASTER_TYPE" val="1"/>
  <p:tag name="KSO_WM_TEMPLATE_COLOR_TYPE" val="1"/>
  <p:tag name="KSO_WM_SLIDE_ITEM_CNT" val="0"/>
  <p:tag name="KSO_WM_SLIDE_INDEX" val="18"/>
  <p:tag name="KSO_WM_TAG_VERSION" val="1.0"/>
  <p:tag name="KSO_WM_SLIDE_TYPE" val="endPage"/>
  <p:tag name="KSO_WM_SLIDE_SUBTYPE" val="pureTxt"/>
  <p:tag name="KSO_WM_SLIDE_LAYOUT" val="a_b"/>
  <p:tag name="KSO_WM_SLIDE_LAYOUT_CNT" val="1_1"/>
</p:tagLst>
</file>

<file path=ppt/tags/tag238.xml><?xml version="1.0" encoding="utf-8"?>
<p:tagLst xmlns:p="http://schemas.openxmlformats.org/presentationml/2006/main">
  <p:tag name="commondata" val="eyJoZGlkIjoiYjJhODZkMDJjNDM2MDA1OWU4YjhkYTlmZjU3YjMzYjcifQ=="/>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xml><?xml version="1.0" encoding="utf-8"?>
<p:tagLst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6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7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8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9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20229144主题">
      <a:dk1>
        <a:srgbClr val="000000"/>
      </a:dk1>
      <a:lt1>
        <a:srgbClr val="FFFFFF"/>
      </a:lt1>
      <a:dk2>
        <a:srgbClr val="EBEFFF"/>
      </a:dk2>
      <a:lt2>
        <a:srgbClr val="FFFFFF"/>
      </a:lt2>
      <a:accent1>
        <a:srgbClr val="2956FF"/>
      </a:accent1>
      <a:accent2>
        <a:srgbClr val="0FD374"/>
      </a:accent2>
      <a:accent3>
        <a:srgbClr val="FFD247"/>
      </a:accent3>
      <a:accent4>
        <a:srgbClr val="FF7429"/>
      </a:accent4>
      <a:accent5>
        <a:srgbClr val="F84949"/>
      </a:accent5>
      <a:accent6>
        <a:srgbClr val="8337FF"/>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2620</Words>
  <Application>WPS 演示</Application>
  <PresentationFormat>宽屏</PresentationFormat>
  <Paragraphs>184</Paragraphs>
  <Slides>22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vt:lpstr>
      <vt:lpstr>宋体</vt:lpstr>
      <vt:lpstr>Wingdings</vt:lpstr>
      <vt:lpstr>微软雅黑</vt:lpstr>
      <vt:lpstr>Arial</vt:lpstr>
      <vt:lpstr>Arial Black</vt:lpstr>
      <vt:lpstr>Bahnschrift</vt:lpstr>
      <vt:lpstr>黑体</vt:lpstr>
      <vt:lpstr>Arial Unicode MS</vt:lpstr>
      <vt:lpstr>Calibri</vt:lpstr>
      <vt:lpstr>2_Office 主题​​</vt:lpstr>
      <vt:lpstr>夹具设计项目教程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  For Watching.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123</dc:creator>
  <cp:lastModifiedBy></cp:lastModifiedBy>
  <cp:revision>11</cp:revision>
  <dcterms:created xsi:type="dcterms:W3CDTF">2023-08-09T12:44:00Z</dcterms:created>
  <dcterms:modified xsi:type="dcterms:W3CDTF">2025-01-07T13:53:58Z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7E3971A13EEC4C67B4AB0706EFDED3DF_13</vt:lpwstr>
  </property>
  <property fmtid="{D5CDD505-2E9C-101B-9397-08002B2CF9AE}" pid="3" name="KSOProductBuildVer">
    <vt:lpwstr>2052-12.1.0.16250</vt:lpwstr>
  </property>
</Properties>
</file>